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Heebo" pitchFamily="2" charset="-79"/>
      <p:regular r:id="rId16"/>
      <p:bold r:id="rId17"/>
    </p:embeddedFont>
    <p:embeddedFont>
      <p:font typeface="Heebo ExtraBold" pitchFamily="2" charset="-79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gyJhsP9L5sCDm/SAd3Y4WwIr+w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תוכן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מקטע עליונה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ני תכנים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וואה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ריק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וכן עם כיתוב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 עם כיתוב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טקסט אנכי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אנכית וטקסט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t="19" b="19"/>
          <a:stretch/>
        </p:blipFill>
        <p:spPr>
          <a:xfrm>
            <a:off x="0" y="7374"/>
            <a:ext cx="12192000" cy="6843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EAB153-5050-BE7B-99EB-A6E64316EC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1604" t="3220" b="3781"/>
          <a:stretch/>
        </p:blipFill>
        <p:spPr>
          <a:xfrm>
            <a:off x="3723895" y="4796588"/>
            <a:ext cx="2372105" cy="718082"/>
          </a:xfrm>
          <a:prstGeom prst="rect">
            <a:avLst/>
          </a:prstGeom>
          <a:solidFill>
            <a:srgbClr val="6C97C2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16120D-9988-C55B-989B-A3A48E33C1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5BF553-9BBB-FDAC-C596-B674C7256C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3"/>
          <p:cNvSpPr txBox="1"/>
          <p:nvPr/>
        </p:nvSpPr>
        <p:spPr>
          <a:xfrm>
            <a:off x="6732104" y="2397675"/>
            <a:ext cx="20928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iw-IL" sz="4300" b="1" i="0" u="none" strike="noStrike" cap="none">
                <a:solidFill>
                  <a:srgbClr val="D6A650"/>
                </a:solidFill>
                <a:latin typeface="Heebo"/>
                <a:ea typeface="Heebo"/>
                <a:cs typeface="Heebo"/>
                <a:sym typeface="Heebo"/>
              </a:rPr>
              <a:t>תמונת ילדות</a:t>
            </a:r>
            <a:endParaRPr sz="4300" b="1" i="0" u="none" strike="noStrike" cap="none">
              <a:solidFill>
                <a:srgbClr val="D6A650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91" name="Google Shape;91;p3"/>
          <p:cNvSpPr txBox="1"/>
          <p:nvPr/>
        </p:nvSpPr>
        <p:spPr>
          <a:xfrm>
            <a:off x="1305251" y="2613150"/>
            <a:ext cx="37392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w-IL" sz="2000" b="0" i="0" u="none" strike="noStrike" cap="none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זו יכולה להיות תמונה משפחתית,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w-IL" sz="2000" b="0" i="0" u="none" strike="noStrike" cap="none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תמונה מבית הספר או תנועת הנוער.</a:t>
            </a: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w-IL" sz="2000" b="0" i="0" u="none" strike="noStrike" cap="none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תמונה מייצרת עניין ונותנת רקע לסיפור שאותו נספר.</a:t>
            </a:r>
            <a:endParaRPr sz="2000" b="0" i="0" u="none" strike="noStrike" cap="none">
              <a:solidFill>
                <a:schemeClr val="lt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380350" y="1762200"/>
            <a:ext cx="5589000" cy="348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596709-5D30-37FC-1AED-7DD465D0D2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2C18C2-E680-7322-46F8-EA21B93729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F0432A-5972-FE88-7770-5E6F658C403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3899170" y="2883890"/>
            <a:ext cx="4393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iw-IL" sz="2800" b="1" i="0" u="none" strike="noStrike" cap="none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מה אומר המושג "תפוצות"?</a:t>
            </a:r>
            <a:endParaRPr sz="2800" b="1" i="0" u="none" strike="noStrike" cap="none">
              <a:solidFill>
                <a:schemeClr val="lt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5BEB65-2367-D200-35E5-97C3EBBCE3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A8A501-5E0A-004E-A4F9-4EDF3AB76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702384-0D13-8EE1-600C-215ECC0FEFE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oogle Shape;103;p4"/>
          <p:cNvGraphicFramePr/>
          <p:nvPr/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2192000" imgH="6858000" progId="Acrobat.Document.DC">
                  <p:embed/>
                </p:oleObj>
              </mc:Choice>
              <mc:Fallback>
                <p:oleObj r:id="rId3" imgW="12192000" imgH="6858000" progId="Acrobat.Document.DC">
                  <p:embed/>
                  <p:pic>
                    <p:nvPicPr>
                      <p:cNvPr id="103" name="Google Shape;103;p4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/>
                      <a:stretch/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" name="Google Shape;104;p4" descr="Image result for â«××¤×ª ××¢× ××××××â¬â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6172" y="-1"/>
            <a:ext cx="11661028" cy="6852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5"/>
          <p:cNvSpPr txBox="1"/>
          <p:nvPr/>
        </p:nvSpPr>
        <p:spPr>
          <a:xfrm>
            <a:off x="2608574" y="1047825"/>
            <a:ext cx="5905500" cy="8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iw-IL" sz="4700" b="0" i="0" u="none" strike="noStrike" cap="none">
                <a:solidFill>
                  <a:srgbClr val="D6A650"/>
                </a:solidFill>
                <a:latin typeface="Heebo ExtraBold"/>
                <a:ea typeface="Heebo ExtraBold"/>
                <a:cs typeface="Heebo ExtraBold"/>
                <a:sym typeface="Heebo ExtraBold"/>
              </a:rPr>
              <a:t>קצת על הקהילה שלי</a:t>
            </a:r>
            <a:endParaRPr sz="4800" b="1" i="0" u="none" strike="noStrike" cap="none">
              <a:solidFill>
                <a:srgbClr val="E68F5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5" descr="Champagne glasses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1908" y="2090977"/>
            <a:ext cx="2049650" cy="20496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3"/>
              </a:srgbClr>
            </a:outerShdw>
            <a:reflection endPos="30000" dist="38100" dir="5400000" fadeDir="5400012" sy="-100000" algn="bl" rotWithShape="0"/>
          </a:effectLst>
        </p:spPr>
      </p:pic>
      <p:pic>
        <p:nvPicPr>
          <p:cNvPr id="112" name="Google Shape;112;p5" descr="Architecture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14065" y="2087733"/>
            <a:ext cx="2049651" cy="198661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3"/>
              </a:srgbClr>
            </a:outerShdw>
          </a:effectLst>
        </p:spPr>
      </p:pic>
      <p:pic>
        <p:nvPicPr>
          <p:cNvPr id="113" name="Google Shape;113;p5" descr="City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34911" y="2197400"/>
            <a:ext cx="1733227" cy="17332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3"/>
              </a:srgbClr>
            </a:outerShdw>
          </a:effectLst>
        </p:spPr>
      </p:pic>
      <p:sp>
        <p:nvSpPr>
          <p:cNvPr id="114" name="Google Shape;114;p5"/>
          <p:cNvSpPr txBox="1"/>
          <p:nvPr/>
        </p:nvSpPr>
        <p:spPr>
          <a:xfrm>
            <a:off x="7694798" y="4287150"/>
            <a:ext cx="3357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כמות היהודים בקהילה, מהיכן הגיעו? מוסדות מרכזיים?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4316925" y="4253100"/>
            <a:ext cx="31692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תארו את שגרת היומיום בקהילה, חוויה מבית ספר, תנועת נוער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410025" y="4356675"/>
            <a:ext cx="3525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אירוע מיוחד שקורה בקהילה כל שנה, ספרו כיצד נחגגים החגים בקהילה.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4E9551-1D44-45A4-7285-B6218B28635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280FC7-D899-3BD3-DA12-DFA9AC150C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0D4DF-CD07-516A-3E8F-BE7077399AF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6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8767" y="2238985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3"/>
              </a:srgbClr>
            </a:outerShdw>
          </a:effectLst>
        </p:spPr>
      </p:pic>
      <p:pic>
        <p:nvPicPr>
          <p:cNvPr id="123" name="Google Shape;123;p6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9119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3"/>
              </a:srgbClr>
            </a:outerShdw>
          </a:effectLst>
        </p:spPr>
      </p:pic>
      <p:pic>
        <p:nvPicPr>
          <p:cNvPr id="124" name="Google Shape;124;p6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148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3"/>
              </a:srgbClr>
            </a:outerShdw>
          </a:effectLst>
        </p:spPr>
      </p:pic>
      <p:sp>
        <p:nvSpPr>
          <p:cNvPr id="125" name="Google Shape;125;p6"/>
          <p:cNvSpPr txBox="1"/>
          <p:nvPr/>
        </p:nvSpPr>
        <p:spPr>
          <a:xfrm>
            <a:off x="-1371813" y="999140"/>
            <a:ext cx="110922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iw-IL" sz="4800" b="1" i="0" u="none" strike="noStrike" cap="none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תמונות נוספות – </a:t>
            </a:r>
            <a:endParaRPr sz="4800" b="1" i="0" u="none" strike="noStrike" cap="none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iw-IL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תמונות מאירועים, מחגים, מחנות קיץ, מוסדות וכו'</a:t>
            </a:r>
            <a:endParaRPr sz="4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B28DAD-5003-BA2B-8669-79FE48CC5F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B77FFF-268D-78F3-C85A-0BD4025716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8CBBF8-4184-60AA-48E6-6E504FC5A2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7"/>
          <p:cNvSpPr txBox="1"/>
          <p:nvPr/>
        </p:nvSpPr>
        <p:spPr>
          <a:xfrm>
            <a:off x="727700" y="2143050"/>
            <a:ext cx="2144700" cy="23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w-IL" sz="3600" b="1" i="0" u="none" strike="noStrike" cap="none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מפגש</a:t>
            </a:r>
            <a:endParaRPr sz="3600" b="1" i="0" u="none" strike="noStrike" cap="none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w-IL" sz="3600" b="1" i="0" u="none" strike="noStrike" cap="none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 עם </a:t>
            </a:r>
            <a:endParaRPr sz="3600" b="1" i="0" u="none" strike="noStrike" cap="none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w-IL" sz="3600" b="1" i="0" u="none" strike="noStrike" cap="none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ה</a:t>
            </a:r>
            <a:r>
              <a:rPr lang="iw-IL" sz="3600" b="1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חברה הישראלית</a:t>
            </a:r>
            <a:endParaRPr sz="36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3436400" y="1553100"/>
            <a:ext cx="5589000" cy="348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 txBox="1"/>
          <p:nvPr/>
        </p:nvSpPr>
        <p:spPr>
          <a:xfrm>
            <a:off x="4465900" y="2136300"/>
            <a:ext cx="3853500" cy="21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זו יכולה להיות תמונה מהשבוע הראשון בארץ, מרכז הקליטה, תוכנית "שנת ההכשרה", משפחה מאמצת וכו'</a:t>
            </a: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6C862C-1432-BD72-E114-468AD5052D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77DC93-D454-192A-1B94-AE1A0CAC8D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AED6A5-4B0D-81F9-EC22-3CBAF9D295B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8"/>
          <p:cNvSpPr txBox="1"/>
          <p:nvPr/>
        </p:nvSpPr>
        <p:spPr>
          <a:xfrm>
            <a:off x="-1323588" y="934815"/>
            <a:ext cx="110922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iw-IL" sz="4800" b="1" i="0" u="none" strike="noStrike" cap="none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תמונות או סרטונים נוספים</a:t>
            </a:r>
            <a:endParaRPr sz="4800" b="1" i="0" u="none" strike="noStrike" cap="none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8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8767" y="2238985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3"/>
              </a:srgbClr>
            </a:outerShdw>
          </a:effectLst>
        </p:spPr>
      </p:pic>
      <p:pic>
        <p:nvPicPr>
          <p:cNvPr id="141" name="Google Shape;141;p8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9119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3"/>
              </a:srgbClr>
            </a:outerShdw>
          </a:effectLst>
        </p:spPr>
      </p:pic>
      <p:pic>
        <p:nvPicPr>
          <p:cNvPr id="142" name="Google Shape;142;p8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148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3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E3F3063-EB0F-22CF-78F1-927B2C35CA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BBFD71-A287-7714-91A0-9E8905AED7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C0FA0B-1CC2-71C4-A5C1-0ECB426345D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9"/>
          <p:cNvPicPr preferRelativeResize="0"/>
          <p:nvPr/>
        </p:nvPicPr>
        <p:blipFill rotWithShape="1">
          <a:blip r:embed="rId3">
            <a:alphaModFix/>
          </a:blip>
          <a:srcRect t="19" b="19"/>
          <a:stretch/>
        </p:blipFill>
        <p:spPr>
          <a:xfrm>
            <a:off x="-13138" y="1"/>
            <a:ext cx="1221827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9"/>
          <p:cNvSpPr txBox="1"/>
          <p:nvPr/>
        </p:nvSpPr>
        <p:spPr>
          <a:xfrm>
            <a:off x="3027162" y="3344500"/>
            <a:ext cx="6137700" cy="8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iw-IL" sz="4700" b="0" i="0" u="none" strike="noStrike" cap="none">
                <a:solidFill>
                  <a:srgbClr val="FFFFFF"/>
                </a:solidFill>
                <a:latin typeface="Heebo ExtraBold"/>
                <a:ea typeface="Heebo ExtraBold"/>
                <a:cs typeface="Heebo ExtraBold"/>
                <a:sym typeface="Heebo ExtraBold"/>
              </a:rPr>
              <a:t>תודה על ההקשבה</a:t>
            </a:r>
            <a:endParaRPr sz="4700" b="0" i="0" u="none" strike="noStrike" cap="none">
              <a:solidFill>
                <a:srgbClr val="FFFFFF"/>
              </a:solidFill>
              <a:latin typeface="Heebo ExtraBold"/>
              <a:ea typeface="Heebo ExtraBold"/>
              <a:cs typeface="Heebo ExtraBold"/>
              <a:sym typeface="Heebo Extra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889673-A408-1439-F009-52BE047E6E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1604" t="3220" b="3781"/>
          <a:stretch/>
        </p:blipFill>
        <p:spPr>
          <a:xfrm>
            <a:off x="3723895" y="4796588"/>
            <a:ext cx="2372105" cy="718082"/>
          </a:xfrm>
          <a:prstGeom prst="rect">
            <a:avLst/>
          </a:prstGeom>
          <a:solidFill>
            <a:srgbClr val="485683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8783B9-8711-9B14-42B2-F7EB237FC5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E2DA5F-2B62-2F42-CF05-390749F36F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Macintosh PowerPoint</Application>
  <PresentationFormat>Widescreen</PresentationFormat>
  <Paragraphs>17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Heebo</vt:lpstr>
      <vt:lpstr>Arial</vt:lpstr>
      <vt:lpstr>Heebo ExtraBold</vt:lpstr>
      <vt:lpstr>Calibri</vt:lpstr>
      <vt:lpstr>ערכת נושא Office</vt:lpstr>
      <vt:lpstr>Acrobat.Document.DC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michal ikan  maas</dc:creator>
  <cp:lastModifiedBy>Microsoft Office User</cp:lastModifiedBy>
  <cp:revision>1</cp:revision>
  <dcterms:created xsi:type="dcterms:W3CDTF">2022-03-21T09:44:14Z</dcterms:created>
  <dcterms:modified xsi:type="dcterms:W3CDTF">2024-03-12T11:43:25Z</dcterms:modified>
</cp:coreProperties>
</file>