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Heebo" pitchFamily="2" charset="-79"/>
      <p:regular r:id="rId16"/>
      <p:bold r:id="rId17"/>
    </p:embeddedFont>
    <p:embeddedFont>
      <p:font typeface="Heebo ExtraBold" pitchFamily="2" charset="-79"/>
      <p:bold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gki6CcQOTLrCth2zLGipu12ABr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קופית כותרת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תוכן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מקטע עליונה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ני תכנים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השוואה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בלבד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ריק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וכן עם כיתוב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מונה עם כיתוב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טקסט אנכי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אנכית וטקסט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t="19" b="19"/>
          <a:stretch/>
        </p:blipFill>
        <p:spPr>
          <a:xfrm>
            <a:off x="0" y="14747"/>
            <a:ext cx="12192000" cy="6843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0C54106-1FA0-7EA9-AED1-0785E060A1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1604" t="3220" b="3781"/>
          <a:stretch/>
        </p:blipFill>
        <p:spPr>
          <a:xfrm>
            <a:off x="3723895" y="4796588"/>
            <a:ext cx="2372105" cy="718082"/>
          </a:xfrm>
          <a:prstGeom prst="rect">
            <a:avLst/>
          </a:prstGeom>
          <a:solidFill>
            <a:srgbClr val="6C97C2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141CA8-5647-9A35-A376-2677B0BBDD7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C4C93E-8D58-1349-A82D-A5DA194EBD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1909"/>
            <a:ext cx="12192000" cy="68460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3"/>
          <p:cNvSpPr txBox="1"/>
          <p:nvPr/>
        </p:nvSpPr>
        <p:spPr>
          <a:xfrm>
            <a:off x="6732104" y="2397675"/>
            <a:ext cx="20928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300" b="1">
                <a:solidFill>
                  <a:srgbClr val="D6A650"/>
                </a:solidFill>
                <a:latin typeface="Heebo"/>
                <a:ea typeface="Heebo"/>
                <a:cs typeface="Heebo"/>
                <a:sym typeface="Heebo"/>
              </a:rPr>
              <a:t>תמונת ילדות</a:t>
            </a:r>
            <a:endParaRPr sz="4300" b="1">
              <a:solidFill>
                <a:srgbClr val="D6A650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91" name="Google Shape;91;p3"/>
          <p:cNvSpPr txBox="1"/>
          <p:nvPr/>
        </p:nvSpPr>
        <p:spPr>
          <a:xfrm>
            <a:off x="1305251" y="2613150"/>
            <a:ext cx="37392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זו יכולה להיות תמונה משפחתית,</a:t>
            </a:r>
            <a:endParaRPr sz="1800">
              <a:solidFill>
                <a:schemeClr val="lt1"/>
              </a:solidFill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תמונה מבית הספר או תנועת הנוער.</a:t>
            </a:r>
            <a:endParaRPr sz="1800">
              <a:solidFill>
                <a:schemeClr val="lt1"/>
              </a:solidFill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תמונה מייצרת עניין ונותנת רקע לסיפור שאותו נספר.</a:t>
            </a:r>
            <a:endParaRPr sz="2000">
              <a:solidFill>
                <a:schemeClr val="lt1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92" name="Google Shape;92;p3"/>
          <p:cNvSpPr/>
          <p:nvPr/>
        </p:nvSpPr>
        <p:spPr>
          <a:xfrm>
            <a:off x="380350" y="1762200"/>
            <a:ext cx="5589000" cy="3483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6C0E68-D787-73F8-AB20-BADD26015D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913F56-F0FB-FD3A-BF66-838E168629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B80DB7-07B8-392C-B587-B6B86D63B3F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21604" t="-186" b="3782"/>
          <a:stretch/>
        </p:blipFill>
        <p:spPr>
          <a:xfrm>
            <a:off x="160639" y="172845"/>
            <a:ext cx="1890584" cy="593274"/>
          </a:xfrm>
          <a:prstGeom prst="rect">
            <a:avLst/>
          </a:prstGeom>
          <a:solidFill>
            <a:srgbClr val="E9E9E9"/>
          </a:solidFill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4609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/>
          <p:nvPr/>
        </p:nvSpPr>
        <p:spPr>
          <a:xfrm>
            <a:off x="3899170" y="2883890"/>
            <a:ext cx="4393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none" strike="noStrike" cap="none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מה אומר המושג "תפוצות"?</a:t>
            </a:r>
            <a:endParaRPr sz="2800" b="1">
              <a:solidFill>
                <a:schemeClr val="lt1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CBDA7A-8F55-4FFC-F5AF-B7D3D1A5E0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76173A6-77A7-12E3-67C6-19E062DDDD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CC33B7-015A-544E-9B33-9D8CCF6DCF5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21604" t="-186" b="3782"/>
          <a:stretch/>
        </p:blipFill>
        <p:spPr>
          <a:xfrm>
            <a:off x="160639" y="172845"/>
            <a:ext cx="1890584" cy="593274"/>
          </a:xfrm>
          <a:prstGeom prst="rect">
            <a:avLst/>
          </a:prstGeom>
          <a:solidFill>
            <a:srgbClr val="E9E9E9"/>
          </a:solidFill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oogle Shape;103;p4"/>
          <p:cNvGraphicFramePr/>
          <p:nvPr/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192000" imgH="6858000" progId="Acrobat.Document.DC">
                  <p:embed/>
                </p:oleObj>
              </mc:Choice>
              <mc:Fallback>
                <p:oleObj r:id="rId3" imgW="12192000" imgH="6858000" progId="Acrobat.Document.DC">
                  <p:embed/>
                  <p:pic>
                    <p:nvPicPr>
                      <p:cNvPr id="103" name="Google Shape;103;p4"/>
                      <p:cNvPicPr preferRelativeResize="0"/>
                      <p:nvPr/>
                    </p:nvPicPr>
                    <p:blipFill rotWithShape="1">
                      <a:blip r:embed="rId4">
                        <a:alphaModFix/>
                      </a:blip>
                      <a:srcRect/>
                      <a:stretch/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4" name="Google Shape;104;p4" descr="Image result for â«××¤×ª ××¢× ××××××â¬â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6172" y="-1"/>
            <a:ext cx="11661028" cy="6852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4609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5"/>
          <p:cNvSpPr txBox="1"/>
          <p:nvPr/>
        </p:nvSpPr>
        <p:spPr>
          <a:xfrm>
            <a:off x="2608575" y="1047825"/>
            <a:ext cx="7060800" cy="8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8F55"/>
              </a:buClr>
              <a:buSzPts val="4800"/>
              <a:buFont typeface="Arial"/>
              <a:buNone/>
            </a:pPr>
            <a:r>
              <a:rPr lang="iw-IL" sz="4700">
                <a:solidFill>
                  <a:srgbClr val="D6A650"/>
                </a:solidFill>
                <a:latin typeface="Heebo ExtraBold"/>
                <a:ea typeface="Heebo ExtraBold"/>
                <a:cs typeface="Heebo ExtraBold"/>
                <a:sym typeface="Heebo ExtraBold"/>
              </a:rPr>
              <a:t>קצת על הקהילה שפגשתי</a:t>
            </a:r>
            <a:endParaRPr sz="4800" b="1">
              <a:solidFill>
                <a:srgbClr val="E68F5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1" name="Google Shape;111;p5" descr="Champagne glasses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1908" y="2090977"/>
            <a:ext cx="2049650" cy="20496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  <a:reflection endPos="30000" dist="38100" dir="5400000" fadeDir="5400012" sy="-100000" algn="bl" rotWithShape="0"/>
          </a:effectLst>
        </p:spPr>
      </p:pic>
      <p:pic>
        <p:nvPicPr>
          <p:cNvPr id="112" name="Google Shape;112;p5" descr="Architecture with solid fil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14065" y="2087733"/>
            <a:ext cx="2049651" cy="198661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pic>
      <p:pic>
        <p:nvPicPr>
          <p:cNvPr id="113" name="Google Shape;113;p5" descr="City with solid fill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34911" y="2197400"/>
            <a:ext cx="1733227" cy="173322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pic>
      <p:sp>
        <p:nvSpPr>
          <p:cNvPr id="114" name="Google Shape;114;p5"/>
          <p:cNvSpPr txBox="1"/>
          <p:nvPr/>
        </p:nvSpPr>
        <p:spPr>
          <a:xfrm>
            <a:off x="7694798" y="4287150"/>
            <a:ext cx="33579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iw-IL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כמות היהודים בקהילה, מהיכן הגיעו? מוסדות מרכזיים?</a:t>
            </a: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4316925" y="4253100"/>
            <a:ext cx="31692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iw-IL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תארו את שגרת היומיום בקהילה, חוויה מבית ספר, תנועת נוער</a:t>
            </a: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410025" y="4356675"/>
            <a:ext cx="35259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iw-IL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אירוע מיוחד שקורה בקהילה כל שנה, ספרו כיצד נחגגים החגים בקהילה.</a:t>
            </a: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886AD4-D308-0F45-B0F7-D89C04AD3B0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0FAC63-0B3B-1E1E-04AD-00EAF622B0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7BCA8E-695E-1E78-6C6B-4AA0E6ECD11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21604" t="-186" b="3782"/>
          <a:stretch/>
        </p:blipFill>
        <p:spPr>
          <a:xfrm>
            <a:off x="160639" y="172845"/>
            <a:ext cx="1890584" cy="593274"/>
          </a:xfrm>
          <a:prstGeom prst="rect">
            <a:avLst/>
          </a:prstGeom>
          <a:solidFill>
            <a:srgbClr val="E9E9E9"/>
          </a:solidFill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46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6" descr="Image outl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28767" y="2238985"/>
            <a:ext cx="3797085" cy="37970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pic>
      <p:pic>
        <p:nvPicPr>
          <p:cNvPr id="123" name="Google Shape;123;p6" descr="Image outl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49119" y="2238986"/>
            <a:ext cx="3797085" cy="37970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pic>
      <p:pic>
        <p:nvPicPr>
          <p:cNvPr id="124" name="Google Shape;124;p6" descr="Image outl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6148" y="2238986"/>
            <a:ext cx="3797085" cy="37970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pic>
      <p:sp>
        <p:nvSpPr>
          <p:cNvPr id="125" name="Google Shape;125;p6"/>
          <p:cNvSpPr txBox="1"/>
          <p:nvPr/>
        </p:nvSpPr>
        <p:spPr>
          <a:xfrm>
            <a:off x="-1371813" y="999140"/>
            <a:ext cx="11092200" cy="7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8F55"/>
              </a:buClr>
              <a:buSzPts val="4800"/>
              <a:buFont typeface="Arial"/>
              <a:buNone/>
            </a:pPr>
            <a:r>
              <a:rPr lang="iw-IL" sz="4800" b="1">
                <a:solidFill>
                  <a:srgbClr val="D6A650"/>
                </a:solidFill>
                <a:latin typeface="Calibri"/>
                <a:ea typeface="Calibri"/>
                <a:cs typeface="Calibri"/>
                <a:sym typeface="Calibri"/>
              </a:rPr>
              <a:t>תמונות נוספות – </a:t>
            </a:r>
            <a:endParaRPr sz="4800" b="1">
              <a:solidFill>
                <a:srgbClr val="D6A6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8F55"/>
              </a:buClr>
              <a:buSzPts val="4800"/>
              <a:buFont typeface="Arial"/>
              <a:buNone/>
            </a:pPr>
            <a:r>
              <a:rPr lang="iw-IL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תמונות מאירועים, מחגים, מחנות קיץ, מוסדות וכו'</a:t>
            </a:r>
            <a:endParaRPr sz="4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CD36ED-37D4-58BE-8C0E-212D758F5B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B28655-1AE6-D6F2-2993-CF9E598F77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5074DB-37EB-51EE-23E6-948E446B6CD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21604" t="-186" b="3782"/>
          <a:stretch/>
        </p:blipFill>
        <p:spPr>
          <a:xfrm>
            <a:off x="160639" y="172845"/>
            <a:ext cx="1890584" cy="593274"/>
          </a:xfrm>
          <a:prstGeom prst="rect">
            <a:avLst/>
          </a:prstGeom>
          <a:solidFill>
            <a:srgbClr val="E9E9E9"/>
          </a:solidFill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4609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7"/>
          <p:cNvSpPr txBox="1"/>
          <p:nvPr/>
        </p:nvSpPr>
        <p:spPr>
          <a:xfrm>
            <a:off x="951875" y="2143050"/>
            <a:ext cx="1920600" cy="23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 b="1">
                <a:solidFill>
                  <a:srgbClr val="D6A650"/>
                </a:solidFill>
                <a:latin typeface="Calibri"/>
                <a:ea typeface="Calibri"/>
                <a:cs typeface="Calibri"/>
                <a:sym typeface="Calibri"/>
              </a:rPr>
              <a:t>מפגש</a:t>
            </a:r>
            <a:endParaRPr sz="3600" b="1">
              <a:solidFill>
                <a:srgbClr val="D6A6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 b="1">
                <a:solidFill>
                  <a:srgbClr val="D6A650"/>
                </a:solidFill>
                <a:latin typeface="Calibri"/>
                <a:ea typeface="Calibri"/>
                <a:cs typeface="Calibri"/>
                <a:sym typeface="Calibri"/>
              </a:rPr>
              <a:t> עם </a:t>
            </a:r>
            <a:endParaRPr sz="3600" b="1">
              <a:solidFill>
                <a:srgbClr val="D6A6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 b="1">
                <a:solidFill>
                  <a:srgbClr val="D6A650"/>
                </a:solidFill>
                <a:latin typeface="Calibri"/>
                <a:ea typeface="Calibri"/>
                <a:cs typeface="Calibri"/>
                <a:sym typeface="Calibri"/>
              </a:rPr>
              <a:t>העם היהודי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7"/>
          <p:cNvSpPr/>
          <p:nvPr/>
        </p:nvSpPr>
        <p:spPr>
          <a:xfrm>
            <a:off x="3436400" y="1553100"/>
            <a:ext cx="5589000" cy="3483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7"/>
          <p:cNvSpPr txBox="1"/>
          <p:nvPr/>
        </p:nvSpPr>
        <p:spPr>
          <a:xfrm>
            <a:off x="4465900" y="2136300"/>
            <a:ext cx="3853500" cy="21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תמונה מאירוע קהילתי, פעילות שהעברתם, תמונה של המשפחה המאמצת, בית הכנסת, הרב של הקהילה וכו'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35A526-98EC-A3BA-B244-4123650D81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7016BE-D2B3-52D3-B70A-273A6DFBE6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F82E5A-AE29-5037-5A0A-5C0DD0DCAD1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21604" t="-186" b="3782"/>
          <a:stretch/>
        </p:blipFill>
        <p:spPr>
          <a:xfrm>
            <a:off x="160639" y="172845"/>
            <a:ext cx="1890584" cy="593274"/>
          </a:xfrm>
          <a:prstGeom prst="rect">
            <a:avLst/>
          </a:prstGeom>
          <a:solidFill>
            <a:srgbClr val="E9E9E9"/>
          </a:solidFill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4609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8"/>
          <p:cNvSpPr txBox="1"/>
          <p:nvPr/>
        </p:nvSpPr>
        <p:spPr>
          <a:xfrm>
            <a:off x="-1323588" y="934815"/>
            <a:ext cx="11092200" cy="7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8F55"/>
              </a:buClr>
              <a:buSzPts val="4800"/>
              <a:buFont typeface="Arial"/>
              <a:buNone/>
            </a:pPr>
            <a:r>
              <a:rPr lang="iw-IL" sz="4800" b="1">
                <a:solidFill>
                  <a:srgbClr val="D6A650"/>
                </a:solidFill>
                <a:latin typeface="Calibri"/>
                <a:ea typeface="Calibri"/>
                <a:cs typeface="Calibri"/>
                <a:sym typeface="Calibri"/>
              </a:rPr>
              <a:t>תמונות או סרטונים נוספים</a:t>
            </a:r>
            <a:endParaRPr sz="4800" b="1">
              <a:solidFill>
                <a:srgbClr val="D6A6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8" descr="Image outl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28767" y="2238985"/>
            <a:ext cx="3797085" cy="37970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pic>
      <p:pic>
        <p:nvPicPr>
          <p:cNvPr id="141" name="Google Shape;141;p8" descr="Image outl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49119" y="2238986"/>
            <a:ext cx="3797085" cy="37970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pic>
      <p:pic>
        <p:nvPicPr>
          <p:cNvPr id="142" name="Google Shape;142;p8" descr="Image outl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6148" y="2238986"/>
            <a:ext cx="3797085" cy="37970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242F357-FC0F-A09D-83F0-9063FB60CC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AF6503-8E59-F4F3-5EAA-DA8D9ACE19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7B05FC-EEB6-FD0E-58E8-EF61B5A5A5E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21604" t="-186" b="3782"/>
          <a:stretch/>
        </p:blipFill>
        <p:spPr>
          <a:xfrm>
            <a:off x="160639" y="172845"/>
            <a:ext cx="1890584" cy="593274"/>
          </a:xfrm>
          <a:prstGeom prst="rect">
            <a:avLst/>
          </a:prstGeom>
          <a:solidFill>
            <a:srgbClr val="E9E9E9"/>
          </a:solidFill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9"/>
          <p:cNvPicPr preferRelativeResize="0"/>
          <p:nvPr/>
        </p:nvPicPr>
        <p:blipFill rotWithShape="1">
          <a:blip r:embed="rId3">
            <a:alphaModFix/>
          </a:blip>
          <a:srcRect t="19" b="19"/>
          <a:stretch/>
        </p:blipFill>
        <p:spPr>
          <a:xfrm>
            <a:off x="-13137" y="0"/>
            <a:ext cx="12218276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9"/>
          <p:cNvSpPr txBox="1"/>
          <p:nvPr/>
        </p:nvSpPr>
        <p:spPr>
          <a:xfrm>
            <a:off x="3027162" y="3344500"/>
            <a:ext cx="6137700" cy="8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8F55"/>
              </a:buClr>
              <a:buSzPts val="4800"/>
              <a:buFont typeface="Arial"/>
              <a:buNone/>
            </a:pPr>
            <a:r>
              <a:rPr lang="iw-IL" sz="4700" b="0" i="0" u="none" strike="noStrike" cap="none">
                <a:solidFill>
                  <a:srgbClr val="FFFFFF"/>
                </a:solidFill>
                <a:latin typeface="Heebo ExtraBold"/>
                <a:ea typeface="Heebo ExtraBold"/>
                <a:cs typeface="Heebo ExtraBold"/>
                <a:sym typeface="Heebo ExtraBold"/>
              </a:rPr>
              <a:t>תודה על ההקשבה</a:t>
            </a:r>
            <a:endParaRPr sz="4700" b="0" i="0" u="none" strike="noStrike" cap="none">
              <a:solidFill>
                <a:srgbClr val="FFFFFF"/>
              </a:solidFill>
              <a:latin typeface="Heebo ExtraBold"/>
              <a:ea typeface="Heebo ExtraBold"/>
              <a:cs typeface="Heebo ExtraBold"/>
              <a:sym typeface="Heebo ExtraBol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15FD97-9D0F-6C6E-88C9-5B9396049E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1604" t="3220" b="3781"/>
          <a:stretch/>
        </p:blipFill>
        <p:spPr>
          <a:xfrm>
            <a:off x="3723895" y="4796588"/>
            <a:ext cx="2372105" cy="718082"/>
          </a:xfrm>
          <a:prstGeom prst="rect">
            <a:avLst/>
          </a:prstGeom>
          <a:solidFill>
            <a:srgbClr val="485683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40D58E-91D5-B1C7-7715-DF47B9481DA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1B37DC-B802-15F1-5FAC-09413C58D8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115</Words>
  <Application>Microsoft Macintosh PowerPoint</Application>
  <PresentationFormat>Widescreen</PresentationFormat>
  <Paragraphs>17</Paragraphs>
  <Slides>9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Heebo</vt:lpstr>
      <vt:lpstr>Arial</vt:lpstr>
      <vt:lpstr>Heebo ExtraBold</vt:lpstr>
      <vt:lpstr>Calibri</vt:lpstr>
      <vt:lpstr>ערכת נושא Office</vt:lpstr>
      <vt:lpstr>Acrobat.Document.DC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michal ikan  maas</dc:creator>
  <cp:lastModifiedBy>Microsoft Office User</cp:lastModifiedBy>
  <cp:revision>2</cp:revision>
  <dcterms:created xsi:type="dcterms:W3CDTF">2022-03-21T09:44:14Z</dcterms:created>
  <dcterms:modified xsi:type="dcterms:W3CDTF">2024-03-12T11:38:46Z</dcterms:modified>
</cp:coreProperties>
</file>