
<file path=[Content_Types].xml><?xml version="1.0" encoding="utf-8"?>
<Types xmlns="http://schemas.openxmlformats.org/package/2006/content-types">
  <Default Extension="bin" ContentType="application/vnd.openxmlformats-officedocument.oleObject"/>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12192000" cy="6858000"/>
  <p:notesSz cx="6858000" cy="9144000"/>
  <p:embeddedFontLst>
    <p:embeddedFont>
      <p:font typeface="Calibri" panose="020F0502020204030204" pitchFamily="34" charset="0"/>
      <p:regular r:id="rId33"/>
      <p:bold r:id="rId34"/>
      <p:italic r:id="rId35"/>
      <p:boldItalic r:id="rId36"/>
    </p:embeddedFont>
    <p:embeddedFont>
      <p:font typeface="Heebo" pitchFamily="2" charset="-79"/>
      <p:regular r:id="rId37"/>
      <p:bold r:id="rId38"/>
    </p:embeddedFont>
    <p:embeddedFont>
      <p:font typeface="Heebo ExtraBold" pitchFamily="2" charset="-79"/>
      <p:bold r:id="rId3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jaqF+dav9pvlAof9pNvc6a2wSZxg=="/>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C97C2"/>
    <a:srgbClr val="485683"/>
    <a:srgbClr val="E9E9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74"/>
  </p:normalViewPr>
  <p:slideViewPr>
    <p:cSldViewPr snapToGrid="0">
      <p:cViewPr varScale="1">
        <p:scale>
          <a:sx n="104" d="100"/>
          <a:sy n="104" d="100"/>
        </p:scale>
        <p:origin x="232" y="6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7.fntdata"/><Relationship Id="rId21" Type="http://schemas.openxmlformats.org/officeDocument/2006/relationships/slide" Target="slides/slide20.xml"/><Relationship Id="rId34" Type="http://schemas.openxmlformats.org/officeDocument/2006/relationships/font" Target="fonts/font2.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font" Target="fonts/font5.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Google Shape;86;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87" name="Google Shape;87;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99" name="Google Shape;99;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217bc5c500d_0_2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07" name="Google Shape;107;g217bc5c500d_0_2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15" name="Google Shape;115;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21" name="Google Shape;121;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Google Shape;12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0" name="Google Shape;130;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217bc5c500d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36" name="Google Shape;136;g217bc5c500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17bc5c500d_0_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2" name="Google Shape;142;g217bc5c500d_0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217bc5c500d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48" name="Google Shape;148;g217bc5c500d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17bc5c500d_0_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54" name="Google Shape;154;g217bc5c500d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217bc5c500d_0_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0" name="Google Shape;160;g217bc5c500d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g217bc5c500d_0_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66" name="Google Shape;166;g217bc5c500d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17bc5c500d_0_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2" name="Google Shape;172;g217bc5c500d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217bc5c500d_0_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78" name="Google Shape;178;g217bc5c500d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17bc5c500d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84" name="Google Shape;184;g217bc5c500d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217bc5c500d_0_3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0" name="Google Shape;190;g217bc5c500d_0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17bc5c500d_0_4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196" name="Google Shape;196;g217bc5c500d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g217bc5c500d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2" name="Google Shape;202;g217bc5c500d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17bc5c500d_0_20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11" name="Google Shape;211;g217bc5c500d_0_2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4"/>
        <p:cNvGrpSpPr/>
        <p:nvPr/>
      </p:nvGrpSpPr>
      <p:grpSpPr>
        <a:xfrm>
          <a:off x="0" y="0"/>
          <a:ext cx="0" cy="0"/>
          <a:chOff x="0" y="0"/>
          <a:chExt cx="0" cy="0"/>
        </a:xfrm>
      </p:grpSpPr>
      <p:sp>
        <p:nvSpPr>
          <p:cNvPr id="215" name="Google Shape;215;g217bc5c500d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6" name="Google Shape;216;g217bc5c500d_0_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217bc5c500d_0_2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23" name="Google Shape;223;g217bc5c500d_0_2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8"/>
        <p:cNvGrpSpPr/>
        <p:nvPr/>
      </p:nvGrpSpPr>
      <p:grpSpPr>
        <a:xfrm>
          <a:off x="0" y="0"/>
          <a:ext cx="0" cy="0"/>
          <a:chOff x="0" y="0"/>
          <a:chExt cx="0" cy="0"/>
        </a:xfrm>
      </p:grpSpPr>
      <p:sp>
        <p:nvSpPr>
          <p:cNvPr id="229" name="Google Shape;229;g217bc5c500d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0" name="Google Shape;230;g217bc5c500d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g217bc5c500d_0_5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36" name="Google Shape;236;g217bc5c500d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217bc5c500d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42" name="Google Shape;242;g217bc5c500d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217bc5c500d_0_2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48" name="Google Shape;248;g217bc5c500d_0_2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17bc5c500d_0_1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4" name="Google Shape;254;g217bc5c500d_0_1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g217bc5c500d_0_1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g217bc5c500d_0_1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Google Shape;267;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68" name="Google Shape;268;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
        <p:nvSpPr>
          <p:cNvPr id="277" name="Google Shape;277;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שקופית כותרת" type="title">
  <p:cSld name="TITLE">
    <p:spTree>
      <p:nvGrpSpPr>
        <p:cNvPr id="1" name="Shape 11"/>
        <p:cNvGrpSpPr/>
        <p:nvPr/>
      </p:nvGrpSpPr>
      <p:grpSpPr>
        <a:xfrm>
          <a:off x="0" y="0"/>
          <a:ext cx="0" cy="0"/>
          <a:chOff x="0" y="0"/>
          <a:chExt cx="0" cy="0"/>
        </a:xfrm>
      </p:grpSpPr>
      <p:sp>
        <p:nvSpPr>
          <p:cNvPr id="12" name="Google Shape;12;p1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rtl="1">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 name="Google Shape;13;p1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rtl="1">
              <a:lnSpc>
                <a:spcPct val="90000"/>
              </a:lnSpc>
              <a:spcBef>
                <a:spcPts val="1000"/>
              </a:spcBef>
              <a:spcAft>
                <a:spcPts val="0"/>
              </a:spcAft>
              <a:buClr>
                <a:schemeClr val="dk1"/>
              </a:buClr>
              <a:buSzPts val="2400"/>
              <a:buNone/>
              <a:defRPr sz="2400"/>
            </a:lvl1pPr>
            <a:lvl2pPr lvl="1" algn="ctr" rtl="1">
              <a:lnSpc>
                <a:spcPct val="90000"/>
              </a:lnSpc>
              <a:spcBef>
                <a:spcPts val="500"/>
              </a:spcBef>
              <a:spcAft>
                <a:spcPts val="0"/>
              </a:spcAft>
              <a:buClr>
                <a:schemeClr val="dk1"/>
              </a:buClr>
              <a:buSzPts val="2000"/>
              <a:buNone/>
              <a:defRPr sz="2000"/>
            </a:lvl2pPr>
            <a:lvl3pPr lvl="2" algn="ctr" rtl="1">
              <a:lnSpc>
                <a:spcPct val="90000"/>
              </a:lnSpc>
              <a:spcBef>
                <a:spcPts val="500"/>
              </a:spcBef>
              <a:spcAft>
                <a:spcPts val="0"/>
              </a:spcAft>
              <a:buClr>
                <a:schemeClr val="dk1"/>
              </a:buClr>
              <a:buSzPts val="1800"/>
              <a:buNone/>
              <a:defRPr sz="1800"/>
            </a:lvl3pPr>
            <a:lvl4pPr lvl="3" algn="ctr" rtl="1">
              <a:lnSpc>
                <a:spcPct val="90000"/>
              </a:lnSpc>
              <a:spcBef>
                <a:spcPts val="500"/>
              </a:spcBef>
              <a:spcAft>
                <a:spcPts val="0"/>
              </a:spcAft>
              <a:buClr>
                <a:schemeClr val="dk1"/>
              </a:buClr>
              <a:buSzPts val="1600"/>
              <a:buNone/>
              <a:defRPr sz="1600"/>
            </a:lvl4pPr>
            <a:lvl5pPr lvl="4" algn="ctr" rtl="1">
              <a:lnSpc>
                <a:spcPct val="90000"/>
              </a:lnSpc>
              <a:spcBef>
                <a:spcPts val="500"/>
              </a:spcBef>
              <a:spcAft>
                <a:spcPts val="0"/>
              </a:spcAft>
              <a:buClr>
                <a:schemeClr val="dk1"/>
              </a:buClr>
              <a:buSzPts val="1600"/>
              <a:buNone/>
              <a:defRPr sz="1600"/>
            </a:lvl5pPr>
            <a:lvl6pPr lvl="5" algn="ctr" rtl="1">
              <a:lnSpc>
                <a:spcPct val="90000"/>
              </a:lnSpc>
              <a:spcBef>
                <a:spcPts val="500"/>
              </a:spcBef>
              <a:spcAft>
                <a:spcPts val="0"/>
              </a:spcAft>
              <a:buClr>
                <a:schemeClr val="dk1"/>
              </a:buClr>
              <a:buSzPts val="1600"/>
              <a:buNone/>
              <a:defRPr sz="1600"/>
            </a:lvl6pPr>
            <a:lvl7pPr lvl="6" algn="ctr" rtl="1">
              <a:lnSpc>
                <a:spcPct val="90000"/>
              </a:lnSpc>
              <a:spcBef>
                <a:spcPts val="500"/>
              </a:spcBef>
              <a:spcAft>
                <a:spcPts val="0"/>
              </a:spcAft>
              <a:buClr>
                <a:schemeClr val="dk1"/>
              </a:buClr>
              <a:buSzPts val="1600"/>
              <a:buNone/>
              <a:defRPr sz="1600"/>
            </a:lvl7pPr>
            <a:lvl8pPr lvl="7" algn="ctr" rtl="1">
              <a:lnSpc>
                <a:spcPct val="90000"/>
              </a:lnSpc>
              <a:spcBef>
                <a:spcPts val="500"/>
              </a:spcBef>
              <a:spcAft>
                <a:spcPts val="0"/>
              </a:spcAft>
              <a:buClr>
                <a:schemeClr val="dk1"/>
              </a:buClr>
              <a:buSzPts val="1600"/>
              <a:buNone/>
              <a:defRPr sz="1600"/>
            </a:lvl8pPr>
            <a:lvl9pPr lvl="8" algn="ctr" rtl="1">
              <a:lnSpc>
                <a:spcPct val="90000"/>
              </a:lnSpc>
              <a:spcBef>
                <a:spcPts val="500"/>
              </a:spcBef>
              <a:spcAft>
                <a:spcPts val="0"/>
              </a:spcAft>
              <a:buClr>
                <a:schemeClr val="dk1"/>
              </a:buClr>
              <a:buSzPts val="1600"/>
              <a:buNone/>
              <a:defRPr sz="1600"/>
            </a:lvl9pPr>
          </a:lstStyle>
          <a:p>
            <a:endParaRPr/>
          </a:p>
        </p:txBody>
      </p:sp>
      <p:sp>
        <p:nvSpPr>
          <p:cNvPr id="14" name="Google Shape;14;p11"/>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15" name="Google Shape;15;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16" name="Google Shape;16;p11"/>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כותרת ותוכן" type="obj">
  <p:cSld name="OBJECT">
    <p:spTree>
      <p:nvGrpSpPr>
        <p:cNvPr id="1" name="Shape 17"/>
        <p:cNvGrpSpPr/>
        <p:nvPr/>
      </p:nvGrpSpPr>
      <p:grpSpPr>
        <a:xfrm>
          <a:off x="0" y="0"/>
          <a:ext cx="0" cy="0"/>
          <a:chOff x="0" y="0"/>
          <a:chExt cx="0" cy="0"/>
        </a:xfrm>
      </p:grpSpPr>
      <p:sp>
        <p:nvSpPr>
          <p:cNvPr id="18" name="Google Shape;18;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20" name="Google Shape;20;p12"/>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21" name="Google Shape;21;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22" name="Google Shape;22;p12"/>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כותרת מקטע עליונה" type="secHead">
  <p:cSld name="SECTION_HEADER">
    <p:spTree>
      <p:nvGrpSpPr>
        <p:cNvPr id="1" name="Shape 23"/>
        <p:cNvGrpSpPr/>
        <p:nvPr/>
      </p:nvGrpSpPr>
      <p:grpSpPr>
        <a:xfrm>
          <a:off x="0" y="0"/>
          <a:ext cx="0" cy="0"/>
          <a:chOff x="0" y="0"/>
          <a:chExt cx="0" cy="0"/>
        </a:xfrm>
      </p:grpSpPr>
      <p:sp>
        <p:nvSpPr>
          <p:cNvPr id="24" name="Google Shape;24;p1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r" rtl="1">
              <a:lnSpc>
                <a:spcPct val="90000"/>
              </a:lnSpc>
              <a:spcBef>
                <a:spcPts val="0"/>
              </a:spcBef>
              <a:spcAft>
                <a:spcPts val="0"/>
              </a:spcAft>
              <a:buClr>
                <a:schemeClr val="dk1"/>
              </a:buClr>
              <a:buSzPts val="6000"/>
              <a:buFont typeface="Calibri"/>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1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rgbClr val="888888"/>
              </a:buClr>
              <a:buSzPts val="2400"/>
              <a:buNone/>
              <a:defRPr sz="2400">
                <a:solidFill>
                  <a:srgbClr val="888888"/>
                </a:solidFill>
              </a:defRPr>
            </a:lvl1pPr>
            <a:lvl2pPr marL="914400" lvl="1" indent="-228600" algn="r" rtl="1">
              <a:lnSpc>
                <a:spcPct val="90000"/>
              </a:lnSpc>
              <a:spcBef>
                <a:spcPts val="500"/>
              </a:spcBef>
              <a:spcAft>
                <a:spcPts val="0"/>
              </a:spcAft>
              <a:buClr>
                <a:srgbClr val="888888"/>
              </a:buClr>
              <a:buSzPts val="2000"/>
              <a:buNone/>
              <a:defRPr sz="2000">
                <a:solidFill>
                  <a:srgbClr val="888888"/>
                </a:solidFill>
              </a:defRPr>
            </a:lvl2pPr>
            <a:lvl3pPr marL="1371600" lvl="2" indent="-228600" algn="r" rtl="1">
              <a:lnSpc>
                <a:spcPct val="90000"/>
              </a:lnSpc>
              <a:spcBef>
                <a:spcPts val="500"/>
              </a:spcBef>
              <a:spcAft>
                <a:spcPts val="0"/>
              </a:spcAft>
              <a:buClr>
                <a:srgbClr val="888888"/>
              </a:buClr>
              <a:buSzPts val="1800"/>
              <a:buNone/>
              <a:defRPr sz="1800">
                <a:solidFill>
                  <a:srgbClr val="888888"/>
                </a:solidFill>
              </a:defRPr>
            </a:lvl3pPr>
            <a:lvl4pPr marL="1828800" lvl="3" indent="-228600" algn="r" rtl="1">
              <a:lnSpc>
                <a:spcPct val="90000"/>
              </a:lnSpc>
              <a:spcBef>
                <a:spcPts val="500"/>
              </a:spcBef>
              <a:spcAft>
                <a:spcPts val="0"/>
              </a:spcAft>
              <a:buClr>
                <a:srgbClr val="888888"/>
              </a:buClr>
              <a:buSzPts val="1600"/>
              <a:buNone/>
              <a:defRPr sz="1600">
                <a:solidFill>
                  <a:srgbClr val="888888"/>
                </a:solidFill>
              </a:defRPr>
            </a:lvl4pPr>
            <a:lvl5pPr marL="2286000" lvl="4" indent="-228600" algn="r" rtl="1">
              <a:lnSpc>
                <a:spcPct val="90000"/>
              </a:lnSpc>
              <a:spcBef>
                <a:spcPts val="500"/>
              </a:spcBef>
              <a:spcAft>
                <a:spcPts val="0"/>
              </a:spcAft>
              <a:buClr>
                <a:srgbClr val="888888"/>
              </a:buClr>
              <a:buSzPts val="1600"/>
              <a:buNone/>
              <a:defRPr sz="1600">
                <a:solidFill>
                  <a:srgbClr val="888888"/>
                </a:solidFill>
              </a:defRPr>
            </a:lvl5pPr>
            <a:lvl6pPr marL="2743200" lvl="5" indent="-228600" algn="r" rtl="1">
              <a:lnSpc>
                <a:spcPct val="90000"/>
              </a:lnSpc>
              <a:spcBef>
                <a:spcPts val="500"/>
              </a:spcBef>
              <a:spcAft>
                <a:spcPts val="0"/>
              </a:spcAft>
              <a:buClr>
                <a:srgbClr val="888888"/>
              </a:buClr>
              <a:buSzPts val="1600"/>
              <a:buNone/>
              <a:defRPr sz="1600">
                <a:solidFill>
                  <a:srgbClr val="888888"/>
                </a:solidFill>
              </a:defRPr>
            </a:lvl6pPr>
            <a:lvl7pPr marL="3200400" lvl="6" indent="-228600" algn="r" rtl="1">
              <a:lnSpc>
                <a:spcPct val="90000"/>
              </a:lnSpc>
              <a:spcBef>
                <a:spcPts val="500"/>
              </a:spcBef>
              <a:spcAft>
                <a:spcPts val="0"/>
              </a:spcAft>
              <a:buClr>
                <a:srgbClr val="888888"/>
              </a:buClr>
              <a:buSzPts val="1600"/>
              <a:buNone/>
              <a:defRPr sz="1600">
                <a:solidFill>
                  <a:srgbClr val="888888"/>
                </a:solidFill>
              </a:defRPr>
            </a:lvl7pPr>
            <a:lvl8pPr marL="3657600" lvl="7" indent="-228600" algn="r" rtl="1">
              <a:lnSpc>
                <a:spcPct val="90000"/>
              </a:lnSpc>
              <a:spcBef>
                <a:spcPts val="500"/>
              </a:spcBef>
              <a:spcAft>
                <a:spcPts val="0"/>
              </a:spcAft>
              <a:buClr>
                <a:srgbClr val="888888"/>
              </a:buClr>
              <a:buSzPts val="1600"/>
              <a:buNone/>
              <a:defRPr sz="1600">
                <a:solidFill>
                  <a:srgbClr val="888888"/>
                </a:solidFill>
              </a:defRPr>
            </a:lvl8pPr>
            <a:lvl9pPr marL="4114800" lvl="8" indent="-228600" algn="r" rtl="1">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3"/>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27" name="Google Shape;27;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28" name="Google Shape;28;p13"/>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שני תכנים" type="twoObj">
  <p:cSld name="TWO_OBJECTS">
    <p:spTree>
      <p:nvGrpSpPr>
        <p:cNvPr id="1" name="Shape 29"/>
        <p:cNvGrpSpPr/>
        <p:nvPr/>
      </p:nvGrpSpPr>
      <p:grpSpPr>
        <a:xfrm>
          <a:off x="0" y="0"/>
          <a:ext cx="0" cy="0"/>
          <a:chOff x="0" y="0"/>
          <a:chExt cx="0" cy="0"/>
        </a:xfrm>
      </p:grpSpPr>
      <p:sp>
        <p:nvSpPr>
          <p:cNvPr id="30" name="Google Shape;30;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1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32" name="Google Shape;32;p1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33" name="Google Shape;33;p14"/>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34" name="Google Shape;34;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35" name="Google Shape;35;p14"/>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השוואה" type="twoTxTwoObj">
  <p:cSld name="TWO_OBJECTS_WITH_TEXT">
    <p:spTree>
      <p:nvGrpSpPr>
        <p:cNvPr id="1" name="Shape 36"/>
        <p:cNvGrpSpPr/>
        <p:nvPr/>
      </p:nvGrpSpPr>
      <p:grpSpPr>
        <a:xfrm>
          <a:off x="0" y="0"/>
          <a:ext cx="0" cy="0"/>
          <a:chOff x="0" y="0"/>
          <a:chExt cx="0" cy="0"/>
        </a:xfrm>
      </p:grpSpPr>
      <p:sp>
        <p:nvSpPr>
          <p:cNvPr id="37" name="Google Shape;37;p1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1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r" rtl="1">
              <a:lnSpc>
                <a:spcPct val="90000"/>
              </a:lnSpc>
              <a:spcBef>
                <a:spcPts val="1000"/>
              </a:spcBef>
              <a:spcAft>
                <a:spcPts val="0"/>
              </a:spcAft>
              <a:buClr>
                <a:schemeClr val="dk1"/>
              </a:buClr>
              <a:buSzPts val="2400"/>
              <a:buNone/>
              <a:defRPr sz="2400" b="1"/>
            </a:lvl1pPr>
            <a:lvl2pPr marL="914400" lvl="1" indent="-228600" algn="r" rtl="1">
              <a:lnSpc>
                <a:spcPct val="90000"/>
              </a:lnSpc>
              <a:spcBef>
                <a:spcPts val="500"/>
              </a:spcBef>
              <a:spcAft>
                <a:spcPts val="0"/>
              </a:spcAft>
              <a:buClr>
                <a:schemeClr val="dk1"/>
              </a:buClr>
              <a:buSzPts val="2000"/>
              <a:buNone/>
              <a:defRPr sz="2000" b="1"/>
            </a:lvl2pPr>
            <a:lvl3pPr marL="1371600" lvl="2" indent="-228600" algn="r" rtl="1">
              <a:lnSpc>
                <a:spcPct val="90000"/>
              </a:lnSpc>
              <a:spcBef>
                <a:spcPts val="500"/>
              </a:spcBef>
              <a:spcAft>
                <a:spcPts val="0"/>
              </a:spcAft>
              <a:buClr>
                <a:schemeClr val="dk1"/>
              </a:buClr>
              <a:buSzPts val="1800"/>
              <a:buNone/>
              <a:defRPr sz="1800" b="1"/>
            </a:lvl3pPr>
            <a:lvl4pPr marL="1828800" lvl="3" indent="-228600" algn="r" rtl="1">
              <a:lnSpc>
                <a:spcPct val="90000"/>
              </a:lnSpc>
              <a:spcBef>
                <a:spcPts val="500"/>
              </a:spcBef>
              <a:spcAft>
                <a:spcPts val="0"/>
              </a:spcAft>
              <a:buClr>
                <a:schemeClr val="dk1"/>
              </a:buClr>
              <a:buSzPts val="1600"/>
              <a:buNone/>
              <a:defRPr sz="1600" b="1"/>
            </a:lvl4pPr>
            <a:lvl5pPr marL="2286000" lvl="4" indent="-228600" algn="r" rtl="1">
              <a:lnSpc>
                <a:spcPct val="90000"/>
              </a:lnSpc>
              <a:spcBef>
                <a:spcPts val="500"/>
              </a:spcBef>
              <a:spcAft>
                <a:spcPts val="0"/>
              </a:spcAft>
              <a:buClr>
                <a:schemeClr val="dk1"/>
              </a:buClr>
              <a:buSzPts val="1600"/>
              <a:buNone/>
              <a:defRPr sz="1600" b="1"/>
            </a:lvl5pPr>
            <a:lvl6pPr marL="2743200" lvl="5" indent="-228600" algn="r" rtl="1">
              <a:lnSpc>
                <a:spcPct val="90000"/>
              </a:lnSpc>
              <a:spcBef>
                <a:spcPts val="500"/>
              </a:spcBef>
              <a:spcAft>
                <a:spcPts val="0"/>
              </a:spcAft>
              <a:buClr>
                <a:schemeClr val="dk1"/>
              </a:buClr>
              <a:buSzPts val="1600"/>
              <a:buNone/>
              <a:defRPr sz="1600" b="1"/>
            </a:lvl6pPr>
            <a:lvl7pPr marL="3200400" lvl="6" indent="-228600" algn="r" rtl="1">
              <a:lnSpc>
                <a:spcPct val="90000"/>
              </a:lnSpc>
              <a:spcBef>
                <a:spcPts val="500"/>
              </a:spcBef>
              <a:spcAft>
                <a:spcPts val="0"/>
              </a:spcAft>
              <a:buClr>
                <a:schemeClr val="dk1"/>
              </a:buClr>
              <a:buSzPts val="1600"/>
              <a:buNone/>
              <a:defRPr sz="1600" b="1"/>
            </a:lvl7pPr>
            <a:lvl8pPr marL="3657600" lvl="7" indent="-228600" algn="r" rtl="1">
              <a:lnSpc>
                <a:spcPct val="90000"/>
              </a:lnSpc>
              <a:spcBef>
                <a:spcPts val="500"/>
              </a:spcBef>
              <a:spcAft>
                <a:spcPts val="0"/>
              </a:spcAft>
              <a:buClr>
                <a:schemeClr val="dk1"/>
              </a:buClr>
              <a:buSzPts val="1600"/>
              <a:buNone/>
              <a:defRPr sz="1600" b="1"/>
            </a:lvl8pPr>
            <a:lvl9pPr marL="4114800" lvl="8" indent="-228600" algn="r" rtl="1">
              <a:lnSpc>
                <a:spcPct val="90000"/>
              </a:lnSpc>
              <a:spcBef>
                <a:spcPts val="500"/>
              </a:spcBef>
              <a:spcAft>
                <a:spcPts val="0"/>
              </a:spcAft>
              <a:buClr>
                <a:schemeClr val="dk1"/>
              </a:buClr>
              <a:buSzPts val="1600"/>
              <a:buNone/>
              <a:defRPr sz="1600" b="1"/>
            </a:lvl9pPr>
          </a:lstStyle>
          <a:p>
            <a:endParaRPr/>
          </a:p>
        </p:txBody>
      </p:sp>
      <p:sp>
        <p:nvSpPr>
          <p:cNvPr id="39" name="Google Shape;39;p1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40" name="Google Shape;40;p1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r" rtl="1">
              <a:lnSpc>
                <a:spcPct val="90000"/>
              </a:lnSpc>
              <a:spcBef>
                <a:spcPts val="1000"/>
              </a:spcBef>
              <a:spcAft>
                <a:spcPts val="0"/>
              </a:spcAft>
              <a:buClr>
                <a:schemeClr val="dk1"/>
              </a:buClr>
              <a:buSzPts val="2400"/>
              <a:buNone/>
              <a:defRPr sz="2400" b="1"/>
            </a:lvl1pPr>
            <a:lvl2pPr marL="914400" lvl="1" indent="-228600" algn="r" rtl="1">
              <a:lnSpc>
                <a:spcPct val="90000"/>
              </a:lnSpc>
              <a:spcBef>
                <a:spcPts val="500"/>
              </a:spcBef>
              <a:spcAft>
                <a:spcPts val="0"/>
              </a:spcAft>
              <a:buClr>
                <a:schemeClr val="dk1"/>
              </a:buClr>
              <a:buSzPts val="2000"/>
              <a:buNone/>
              <a:defRPr sz="2000" b="1"/>
            </a:lvl2pPr>
            <a:lvl3pPr marL="1371600" lvl="2" indent="-228600" algn="r" rtl="1">
              <a:lnSpc>
                <a:spcPct val="90000"/>
              </a:lnSpc>
              <a:spcBef>
                <a:spcPts val="500"/>
              </a:spcBef>
              <a:spcAft>
                <a:spcPts val="0"/>
              </a:spcAft>
              <a:buClr>
                <a:schemeClr val="dk1"/>
              </a:buClr>
              <a:buSzPts val="1800"/>
              <a:buNone/>
              <a:defRPr sz="1800" b="1"/>
            </a:lvl3pPr>
            <a:lvl4pPr marL="1828800" lvl="3" indent="-228600" algn="r" rtl="1">
              <a:lnSpc>
                <a:spcPct val="90000"/>
              </a:lnSpc>
              <a:spcBef>
                <a:spcPts val="500"/>
              </a:spcBef>
              <a:spcAft>
                <a:spcPts val="0"/>
              </a:spcAft>
              <a:buClr>
                <a:schemeClr val="dk1"/>
              </a:buClr>
              <a:buSzPts val="1600"/>
              <a:buNone/>
              <a:defRPr sz="1600" b="1"/>
            </a:lvl4pPr>
            <a:lvl5pPr marL="2286000" lvl="4" indent="-228600" algn="r" rtl="1">
              <a:lnSpc>
                <a:spcPct val="90000"/>
              </a:lnSpc>
              <a:spcBef>
                <a:spcPts val="500"/>
              </a:spcBef>
              <a:spcAft>
                <a:spcPts val="0"/>
              </a:spcAft>
              <a:buClr>
                <a:schemeClr val="dk1"/>
              </a:buClr>
              <a:buSzPts val="1600"/>
              <a:buNone/>
              <a:defRPr sz="1600" b="1"/>
            </a:lvl5pPr>
            <a:lvl6pPr marL="2743200" lvl="5" indent="-228600" algn="r" rtl="1">
              <a:lnSpc>
                <a:spcPct val="90000"/>
              </a:lnSpc>
              <a:spcBef>
                <a:spcPts val="500"/>
              </a:spcBef>
              <a:spcAft>
                <a:spcPts val="0"/>
              </a:spcAft>
              <a:buClr>
                <a:schemeClr val="dk1"/>
              </a:buClr>
              <a:buSzPts val="1600"/>
              <a:buNone/>
              <a:defRPr sz="1600" b="1"/>
            </a:lvl6pPr>
            <a:lvl7pPr marL="3200400" lvl="6" indent="-228600" algn="r" rtl="1">
              <a:lnSpc>
                <a:spcPct val="90000"/>
              </a:lnSpc>
              <a:spcBef>
                <a:spcPts val="500"/>
              </a:spcBef>
              <a:spcAft>
                <a:spcPts val="0"/>
              </a:spcAft>
              <a:buClr>
                <a:schemeClr val="dk1"/>
              </a:buClr>
              <a:buSzPts val="1600"/>
              <a:buNone/>
              <a:defRPr sz="1600" b="1"/>
            </a:lvl7pPr>
            <a:lvl8pPr marL="3657600" lvl="7" indent="-228600" algn="r" rtl="1">
              <a:lnSpc>
                <a:spcPct val="90000"/>
              </a:lnSpc>
              <a:spcBef>
                <a:spcPts val="500"/>
              </a:spcBef>
              <a:spcAft>
                <a:spcPts val="0"/>
              </a:spcAft>
              <a:buClr>
                <a:schemeClr val="dk1"/>
              </a:buClr>
              <a:buSzPts val="1600"/>
              <a:buNone/>
              <a:defRPr sz="1600" b="1"/>
            </a:lvl8pPr>
            <a:lvl9pPr marL="4114800" lvl="8" indent="-228600" algn="r" rtl="1">
              <a:lnSpc>
                <a:spcPct val="90000"/>
              </a:lnSpc>
              <a:spcBef>
                <a:spcPts val="500"/>
              </a:spcBef>
              <a:spcAft>
                <a:spcPts val="0"/>
              </a:spcAft>
              <a:buClr>
                <a:schemeClr val="dk1"/>
              </a:buClr>
              <a:buSzPts val="1600"/>
              <a:buNone/>
              <a:defRPr sz="1600" b="1"/>
            </a:lvl9pPr>
          </a:lstStyle>
          <a:p>
            <a:endParaRPr/>
          </a:p>
        </p:txBody>
      </p:sp>
      <p:sp>
        <p:nvSpPr>
          <p:cNvPr id="41" name="Google Shape;41;p1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42" name="Google Shape;42;p15"/>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43" name="Google Shape;43;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44" name="Google Shape;44;p15"/>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כותרת בלבד" type="titleOnly">
  <p:cSld name="TITLE_ONLY">
    <p:spTree>
      <p:nvGrpSpPr>
        <p:cNvPr id="1" name="Shape 45"/>
        <p:cNvGrpSpPr/>
        <p:nvPr/>
      </p:nvGrpSpPr>
      <p:grpSpPr>
        <a:xfrm>
          <a:off x="0" y="0"/>
          <a:ext cx="0" cy="0"/>
          <a:chOff x="0" y="0"/>
          <a:chExt cx="0" cy="0"/>
        </a:xfrm>
      </p:grpSpPr>
      <p:sp>
        <p:nvSpPr>
          <p:cNvPr id="46" name="Google Shape;46;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7" name="Google Shape;47;p16"/>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48" name="Google Shape;48;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49" name="Google Shape;49;p16"/>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ריק" type="blank">
  <p:cSld name="BLANK">
    <p:spTree>
      <p:nvGrpSpPr>
        <p:cNvPr id="1" name="Shape 50"/>
        <p:cNvGrpSpPr/>
        <p:nvPr/>
      </p:nvGrpSpPr>
      <p:grpSpPr>
        <a:xfrm>
          <a:off x="0" y="0"/>
          <a:ext cx="0" cy="0"/>
          <a:chOff x="0" y="0"/>
          <a:chExt cx="0" cy="0"/>
        </a:xfrm>
      </p:grpSpPr>
      <p:sp>
        <p:nvSpPr>
          <p:cNvPr id="51" name="Google Shape;51;p17"/>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52" name="Google Shape;52;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53" name="Google Shape;53;p17"/>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תוכן עם כיתוב" type="objTx">
  <p:cSld name="OBJECT_WITH_CAPTION_TEXT">
    <p:spTree>
      <p:nvGrpSpPr>
        <p:cNvPr id="1" name="Shape 54"/>
        <p:cNvGrpSpPr/>
        <p:nvPr/>
      </p:nvGrpSpPr>
      <p:grpSpPr>
        <a:xfrm>
          <a:off x="0" y="0"/>
          <a:ext cx="0" cy="0"/>
          <a:chOff x="0" y="0"/>
          <a:chExt cx="0" cy="0"/>
        </a:xfrm>
      </p:grpSpPr>
      <p:sp>
        <p:nvSpPr>
          <p:cNvPr id="55" name="Google Shape;55;p1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r" rtl="1">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1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r" rtl="1">
              <a:lnSpc>
                <a:spcPct val="90000"/>
              </a:lnSpc>
              <a:spcBef>
                <a:spcPts val="1000"/>
              </a:spcBef>
              <a:spcAft>
                <a:spcPts val="0"/>
              </a:spcAft>
              <a:buClr>
                <a:schemeClr val="dk1"/>
              </a:buClr>
              <a:buSzPts val="3200"/>
              <a:buChar char="•"/>
              <a:defRPr sz="3200"/>
            </a:lvl1pPr>
            <a:lvl2pPr marL="914400" lvl="1" indent="-406400" algn="r" rtl="1">
              <a:lnSpc>
                <a:spcPct val="90000"/>
              </a:lnSpc>
              <a:spcBef>
                <a:spcPts val="500"/>
              </a:spcBef>
              <a:spcAft>
                <a:spcPts val="0"/>
              </a:spcAft>
              <a:buClr>
                <a:schemeClr val="dk1"/>
              </a:buClr>
              <a:buSzPts val="2800"/>
              <a:buChar char="•"/>
              <a:defRPr sz="2800"/>
            </a:lvl2pPr>
            <a:lvl3pPr marL="1371600" lvl="2" indent="-381000" algn="r" rtl="1">
              <a:lnSpc>
                <a:spcPct val="90000"/>
              </a:lnSpc>
              <a:spcBef>
                <a:spcPts val="500"/>
              </a:spcBef>
              <a:spcAft>
                <a:spcPts val="0"/>
              </a:spcAft>
              <a:buClr>
                <a:schemeClr val="dk1"/>
              </a:buClr>
              <a:buSzPts val="2400"/>
              <a:buChar char="•"/>
              <a:defRPr sz="2400"/>
            </a:lvl3pPr>
            <a:lvl4pPr marL="1828800" lvl="3" indent="-355600" algn="r" rtl="1">
              <a:lnSpc>
                <a:spcPct val="90000"/>
              </a:lnSpc>
              <a:spcBef>
                <a:spcPts val="500"/>
              </a:spcBef>
              <a:spcAft>
                <a:spcPts val="0"/>
              </a:spcAft>
              <a:buClr>
                <a:schemeClr val="dk1"/>
              </a:buClr>
              <a:buSzPts val="2000"/>
              <a:buChar char="•"/>
              <a:defRPr sz="2000"/>
            </a:lvl4pPr>
            <a:lvl5pPr marL="2286000" lvl="4" indent="-355600" algn="r" rtl="1">
              <a:lnSpc>
                <a:spcPct val="90000"/>
              </a:lnSpc>
              <a:spcBef>
                <a:spcPts val="500"/>
              </a:spcBef>
              <a:spcAft>
                <a:spcPts val="0"/>
              </a:spcAft>
              <a:buClr>
                <a:schemeClr val="dk1"/>
              </a:buClr>
              <a:buSzPts val="2000"/>
              <a:buChar char="•"/>
              <a:defRPr sz="2000"/>
            </a:lvl5pPr>
            <a:lvl6pPr marL="2743200" lvl="5" indent="-355600" algn="r" rtl="1">
              <a:lnSpc>
                <a:spcPct val="90000"/>
              </a:lnSpc>
              <a:spcBef>
                <a:spcPts val="500"/>
              </a:spcBef>
              <a:spcAft>
                <a:spcPts val="0"/>
              </a:spcAft>
              <a:buClr>
                <a:schemeClr val="dk1"/>
              </a:buClr>
              <a:buSzPts val="2000"/>
              <a:buChar char="•"/>
              <a:defRPr sz="2000"/>
            </a:lvl6pPr>
            <a:lvl7pPr marL="3200400" lvl="6" indent="-355600" algn="r" rtl="1">
              <a:lnSpc>
                <a:spcPct val="90000"/>
              </a:lnSpc>
              <a:spcBef>
                <a:spcPts val="500"/>
              </a:spcBef>
              <a:spcAft>
                <a:spcPts val="0"/>
              </a:spcAft>
              <a:buClr>
                <a:schemeClr val="dk1"/>
              </a:buClr>
              <a:buSzPts val="2000"/>
              <a:buChar char="•"/>
              <a:defRPr sz="2000"/>
            </a:lvl7pPr>
            <a:lvl8pPr marL="3657600" lvl="7" indent="-355600" algn="r" rtl="1">
              <a:lnSpc>
                <a:spcPct val="90000"/>
              </a:lnSpc>
              <a:spcBef>
                <a:spcPts val="500"/>
              </a:spcBef>
              <a:spcAft>
                <a:spcPts val="0"/>
              </a:spcAft>
              <a:buClr>
                <a:schemeClr val="dk1"/>
              </a:buClr>
              <a:buSzPts val="2000"/>
              <a:buChar char="•"/>
              <a:defRPr sz="2000"/>
            </a:lvl8pPr>
            <a:lvl9pPr marL="4114800" lvl="8" indent="-355600" algn="r" rtl="1">
              <a:lnSpc>
                <a:spcPct val="90000"/>
              </a:lnSpc>
              <a:spcBef>
                <a:spcPts val="500"/>
              </a:spcBef>
              <a:spcAft>
                <a:spcPts val="0"/>
              </a:spcAft>
              <a:buClr>
                <a:schemeClr val="dk1"/>
              </a:buClr>
              <a:buSzPts val="2000"/>
              <a:buChar char="•"/>
              <a:defRPr sz="2000"/>
            </a:lvl9pPr>
          </a:lstStyle>
          <a:p>
            <a:endParaRPr/>
          </a:p>
        </p:txBody>
      </p:sp>
      <p:sp>
        <p:nvSpPr>
          <p:cNvPr id="57" name="Google Shape;57;p1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dk1"/>
              </a:buClr>
              <a:buSzPts val="1600"/>
              <a:buNone/>
              <a:defRPr sz="1600"/>
            </a:lvl1pPr>
            <a:lvl2pPr marL="914400" lvl="1" indent="-228600" algn="r" rtl="1">
              <a:lnSpc>
                <a:spcPct val="90000"/>
              </a:lnSpc>
              <a:spcBef>
                <a:spcPts val="500"/>
              </a:spcBef>
              <a:spcAft>
                <a:spcPts val="0"/>
              </a:spcAft>
              <a:buClr>
                <a:schemeClr val="dk1"/>
              </a:buClr>
              <a:buSzPts val="1400"/>
              <a:buNone/>
              <a:defRPr sz="1400"/>
            </a:lvl2pPr>
            <a:lvl3pPr marL="1371600" lvl="2" indent="-228600" algn="r" rtl="1">
              <a:lnSpc>
                <a:spcPct val="90000"/>
              </a:lnSpc>
              <a:spcBef>
                <a:spcPts val="500"/>
              </a:spcBef>
              <a:spcAft>
                <a:spcPts val="0"/>
              </a:spcAft>
              <a:buClr>
                <a:schemeClr val="dk1"/>
              </a:buClr>
              <a:buSzPts val="1200"/>
              <a:buNone/>
              <a:defRPr sz="1200"/>
            </a:lvl3pPr>
            <a:lvl4pPr marL="1828800" lvl="3" indent="-228600" algn="r" rtl="1">
              <a:lnSpc>
                <a:spcPct val="90000"/>
              </a:lnSpc>
              <a:spcBef>
                <a:spcPts val="500"/>
              </a:spcBef>
              <a:spcAft>
                <a:spcPts val="0"/>
              </a:spcAft>
              <a:buClr>
                <a:schemeClr val="dk1"/>
              </a:buClr>
              <a:buSzPts val="1000"/>
              <a:buNone/>
              <a:defRPr sz="1000"/>
            </a:lvl4pPr>
            <a:lvl5pPr marL="2286000" lvl="4" indent="-228600" algn="r" rtl="1">
              <a:lnSpc>
                <a:spcPct val="90000"/>
              </a:lnSpc>
              <a:spcBef>
                <a:spcPts val="500"/>
              </a:spcBef>
              <a:spcAft>
                <a:spcPts val="0"/>
              </a:spcAft>
              <a:buClr>
                <a:schemeClr val="dk1"/>
              </a:buClr>
              <a:buSzPts val="1000"/>
              <a:buNone/>
              <a:defRPr sz="1000"/>
            </a:lvl5pPr>
            <a:lvl6pPr marL="2743200" lvl="5" indent="-228600" algn="r" rtl="1">
              <a:lnSpc>
                <a:spcPct val="90000"/>
              </a:lnSpc>
              <a:spcBef>
                <a:spcPts val="500"/>
              </a:spcBef>
              <a:spcAft>
                <a:spcPts val="0"/>
              </a:spcAft>
              <a:buClr>
                <a:schemeClr val="dk1"/>
              </a:buClr>
              <a:buSzPts val="1000"/>
              <a:buNone/>
              <a:defRPr sz="1000"/>
            </a:lvl6pPr>
            <a:lvl7pPr marL="3200400" lvl="6" indent="-228600" algn="r" rtl="1">
              <a:lnSpc>
                <a:spcPct val="90000"/>
              </a:lnSpc>
              <a:spcBef>
                <a:spcPts val="500"/>
              </a:spcBef>
              <a:spcAft>
                <a:spcPts val="0"/>
              </a:spcAft>
              <a:buClr>
                <a:schemeClr val="dk1"/>
              </a:buClr>
              <a:buSzPts val="1000"/>
              <a:buNone/>
              <a:defRPr sz="1000"/>
            </a:lvl7pPr>
            <a:lvl8pPr marL="3657600" lvl="7" indent="-228600" algn="r" rtl="1">
              <a:lnSpc>
                <a:spcPct val="90000"/>
              </a:lnSpc>
              <a:spcBef>
                <a:spcPts val="500"/>
              </a:spcBef>
              <a:spcAft>
                <a:spcPts val="0"/>
              </a:spcAft>
              <a:buClr>
                <a:schemeClr val="dk1"/>
              </a:buClr>
              <a:buSzPts val="1000"/>
              <a:buNone/>
              <a:defRPr sz="1000"/>
            </a:lvl8pPr>
            <a:lvl9pPr marL="4114800" lvl="8" indent="-228600" algn="r" rtl="1">
              <a:lnSpc>
                <a:spcPct val="90000"/>
              </a:lnSpc>
              <a:spcBef>
                <a:spcPts val="500"/>
              </a:spcBef>
              <a:spcAft>
                <a:spcPts val="0"/>
              </a:spcAft>
              <a:buClr>
                <a:schemeClr val="dk1"/>
              </a:buClr>
              <a:buSzPts val="1000"/>
              <a:buNone/>
              <a:defRPr sz="1000"/>
            </a:lvl9pPr>
          </a:lstStyle>
          <a:p>
            <a:endParaRPr/>
          </a:p>
        </p:txBody>
      </p:sp>
      <p:sp>
        <p:nvSpPr>
          <p:cNvPr id="58" name="Google Shape;58;p18"/>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59" name="Google Shape;59;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60" name="Google Shape;60;p18"/>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תמונה עם כיתוב" type="picTx">
  <p:cSld name="PICTURE_WITH_CAPTION_TEXT">
    <p:spTree>
      <p:nvGrpSpPr>
        <p:cNvPr id="1" name="Shape 61"/>
        <p:cNvGrpSpPr/>
        <p:nvPr/>
      </p:nvGrpSpPr>
      <p:grpSpPr>
        <a:xfrm>
          <a:off x="0" y="0"/>
          <a:ext cx="0" cy="0"/>
          <a:chOff x="0" y="0"/>
          <a:chExt cx="0" cy="0"/>
        </a:xfrm>
      </p:grpSpPr>
      <p:sp>
        <p:nvSpPr>
          <p:cNvPr id="62" name="Google Shape;62;p1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r" rtl="1">
              <a:lnSpc>
                <a:spcPct val="90000"/>
              </a:lnSpc>
              <a:spcBef>
                <a:spcPts val="0"/>
              </a:spcBef>
              <a:spcAft>
                <a:spcPts val="0"/>
              </a:spcAft>
              <a:buClr>
                <a:schemeClr val="dk1"/>
              </a:buClr>
              <a:buSzPts val="3200"/>
              <a:buFont typeface="Calibri"/>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3" name="Google Shape;63;p19"/>
          <p:cNvSpPr>
            <a:spLocks noGrp="1"/>
          </p:cNvSpPr>
          <p:nvPr>
            <p:ph type="pic" idx="2"/>
          </p:nvPr>
        </p:nvSpPr>
        <p:spPr>
          <a:xfrm>
            <a:off x="5183188" y="987425"/>
            <a:ext cx="6172200" cy="4873625"/>
          </a:xfrm>
          <a:prstGeom prst="rect">
            <a:avLst/>
          </a:prstGeom>
          <a:noFill/>
          <a:ln>
            <a:noFill/>
          </a:ln>
        </p:spPr>
      </p:sp>
      <p:sp>
        <p:nvSpPr>
          <p:cNvPr id="64" name="Google Shape;64;p1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r" rtl="1">
              <a:lnSpc>
                <a:spcPct val="90000"/>
              </a:lnSpc>
              <a:spcBef>
                <a:spcPts val="1000"/>
              </a:spcBef>
              <a:spcAft>
                <a:spcPts val="0"/>
              </a:spcAft>
              <a:buClr>
                <a:schemeClr val="dk1"/>
              </a:buClr>
              <a:buSzPts val="1600"/>
              <a:buNone/>
              <a:defRPr sz="1600"/>
            </a:lvl1pPr>
            <a:lvl2pPr marL="914400" lvl="1" indent="-228600" algn="r" rtl="1">
              <a:lnSpc>
                <a:spcPct val="90000"/>
              </a:lnSpc>
              <a:spcBef>
                <a:spcPts val="500"/>
              </a:spcBef>
              <a:spcAft>
                <a:spcPts val="0"/>
              </a:spcAft>
              <a:buClr>
                <a:schemeClr val="dk1"/>
              </a:buClr>
              <a:buSzPts val="1400"/>
              <a:buNone/>
              <a:defRPr sz="1400"/>
            </a:lvl2pPr>
            <a:lvl3pPr marL="1371600" lvl="2" indent="-228600" algn="r" rtl="1">
              <a:lnSpc>
                <a:spcPct val="90000"/>
              </a:lnSpc>
              <a:spcBef>
                <a:spcPts val="500"/>
              </a:spcBef>
              <a:spcAft>
                <a:spcPts val="0"/>
              </a:spcAft>
              <a:buClr>
                <a:schemeClr val="dk1"/>
              </a:buClr>
              <a:buSzPts val="1200"/>
              <a:buNone/>
              <a:defRPr sz="1200"/>
            </a:lvl3pPr>
            <a:lvl4pPr marL="1828800" lvl="3" indent="-228600" algn="r" rtl="1">
              <a:lnSpc>
                <a:spcPct val="90000"/>
              </a:lnSpc>
              <a:spcBef>
                <a:spcPts val="500"/>
              </a:spcBef>
              <a:spcAft>
                <a:spcPts val="0"/>
              </a:spcAft>
              <a:buClr>
                <a:schemeClr val="dk1"/>
              </a:buClr>
              <a:buSzPts val="1000"/>
              <a:buNone/>
              <a:defRPr sz="1000"/>
            </a:lvl4pPr>
            <a:lvl5pPr marL="2286000" lvl="4" indent="-228600" algn="r" rtl="1">
              <a:lnSpc>
                <a:spcPct val="90000"/>
              </a:lnSpc>
              <a:spcBef>
                <a:spcPts val="500"/>
              </a:spcBef>
              <a:spcAft>
                <a:spcPts val="0"/>
              </a:spcAft>
              <a:buClr>
                <a:schemeClr val="dk1"/>
              </a:buClr>
              <a:buSzPts val="1000"/>
              <a:buNone/>
              <a:defRPr sz="1000"/>
            </a:lvl5pPr>
            <a:lvl6pPr marL="2743200" lvl="5" indent="-228600" algn="r" rtl="1">
              <a:lnSpc>
                <a:spcPct val="90000"/>
              </a:lnSpc>
              <a:spcBef>
                <a:spcPts val="500"/>
              </a:spcBef>
              <a:spcAft>
                <a:spcPts val="0"/>
              </a:spcAft>
              <a:buClr>
                <a:schemeClr val="dk1"/>
              </a:buClr>
              <a:buSzPts val="1000"/>
              <a:buNone/>
              <a:defRPr sz="1000"/>
            </a:lvl6pPr>
            <a:lvl7pPr marL="3200400" lvl="6" indent="-228600" algn="r" rtl="1">
              <a:lnSpc>
                <a:spcPct val="90000"/>
              </a:lnSpc>
              <a:spcBef>
                <a:spcPts val="500"/>
              </a:spcBef>
              <a:spcAft>
                <a:spcPts val="0"/>
              </a:spcAft>
              <a:buClr>
                <a:schemeClr val="dk1"/>
              </a:buClr>
              <a:buSzPts val="1000"/>
              <a:buNone/>
              <a:defRPr sz="1000"/>
            </a:lvl7pPr>
            <a:lvl8pPr marL="3657600" lvl="7" indent="-228600" algn="r" rtl="1">
              <a:lnSpc>
                <a:spcPct val="90000"/>
              </a:lnSpc>
              <a:spcBef>
                <a:spcPts val="500"/>
              </a:spcBef>
              <a:spcAft>
                <a:spcPts val="0"/>
              </a:spcAft>
              <a:buClr>
                <a:schemeClr val="dk1"/>
              </a:buClr>
              <a:buSzPts val="1000"/>
              <a:buNone/>
              <a:defRPr sz="1000"/>
            </a:lvl8pPr>
            <a:lvl9pPr marL="4114800" lvl="8" indent="-228600" algn="r" rtl="1">
              <a:lnSpc>
                <a:spcPct val="90000"/>
              </a:lnSpc>
              <a:spcBef>
                <a:spcPts val="500"/>
              </a:spcBef>
              <a:spcAft>
                <a:spcPts val="0"/>
              </a:spcAft>
              <a:buClr>
                <a:schemeClr val="dk1"/>
              </a:buClr>
              <a:buSzPts val="1000"/>
              <a:buNone/>
              <a:defRPr sz="1000"/>
            </a:lvl9pPr>
          </a:lstStyle>
          <a:p>
            <a:endParaRPr/>
          </a:p>
        </p:txBody>
      </p:sp>
      <p:sp>
        <p:nvSpPr>
          <p:cNvPr id="65" name="Google Shape;65;p19"/>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66" name="Google Shape;66;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67" name="Google Shape;67;p19"/>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כותרת וטקסט אנכי" type="vertTx">
  <p:cSld name="VERTICAL_TEXT">
    <p:spTree>
      <p:nvGrpSpPr>
        <p:cNvPr id="1" name="Shape 68"/>
        <p:cNvGrpSpPr/>
        <p:nvPr/>
      </p:nvGrpSpPr>
      <p:grpSpPr>
        <a:xfrm>
          <a:off x="0" y="0"/>
          <a:ext cx="0" cy="0"/>
          <a:chOff x="0" y="0"/>
          <a:chExt cx="0" cy="0"/>
        </a:xfrm>
      </p:grpSpPr>
      <p:sp>
        <p:nvSpPr>
          <p:cNvPr id="69" name="Google Shape;69;p2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0" name="Google Shape;70;p2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71" name="Google Shape;71;p20"/>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72" name="Google Shape;72;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73" name="Google Shape;73;p20"/>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כותרת אנכית וטקסט" type="vertTitleAndTx">
  <p:cSld name="VERTICAL_TITLE_AND_VERTICAL_TEXT">
    <p:spTree>
      <p:nvGrpSpPr>
        <p:cNvPr id="1" name="Shape 74"/>
        <p:cNvGrpSpPr/>
        <p:nvPr/>
      </p:nvGrpSpPr>
      <p:grpSpPr>
        <a:xfrm>
          <a:off x="0" y="0"/>
          <a:ext cx="0" cy="0"/>
          <a:chOff x="0" y="0"/>
          <a:chExt cx="0" cy="0"/>
        </a:xfrm>
      </p:grpSpPr>
      <p:sp>
        <p:nvSpPr>
          <p:cNvPr id="75" name="Google Shape;75;p2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r" rtl="1">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6" name="Google Shape;76;p2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r" rtl="1">
              <a:lnSpc>
                <a:spcPct val="90000"/>
              </a:lnSpc>
              <a:spcBef>
                <a:spcPts val="1000"/>
              </a:spcBef>
              <a:spcAft>
                <a:spcPts val="0"/>
              </a:spcAft>
              <a:buClr>
                <a:schemeClr val="dk1"/>
              </a:buClr>
              <a:buSzPts val="1800"/>
              <a:buChar char="•"/>
              <a:defRPr/>
            </a:lvl1pPr>
            <a:lvl2pPr marL="914400" lvl="1" indent="-342900" algn="r" rtl="1">
              <a:lnSpc>
                <a:spcPct val="90000"/>
              </a:lnSpc>
              <a:spcBef>
                <a:spcPts val="500"/>
              </a:spcBef>
              <a:spcAft>
                <a:spcPts val="0"/>
              </a:spcAft>
              <a:buClr>
                <a:schemeClr val="dk1"/>
              </a:buClr>
              <a:buSzPts val="1800"/>
              <a:buChar char="•"/>
              <a:defRPr/>
            </a:lvl2pPr>
            <a:lvl3pPr marL="1371600" lvl="2" indent="-342900" algn="r" rtl="1">
              <a:lnSpc>
                <a:spcPct val="90000"/>
              </a:lnSpc>
              <a:spcBef>
                <a:spcPts val="500"/>
              </a:spcBef>
              <a:spcAft>
                <a:spcPts val="0"/>
              </a:spcAft>
              <a:buClr>
                <a:schemeClr val="dk1"/>
              </a:buClr>
              <a:buSzPts val="1800"/>
              <a:buChar char="•"/>
              <a:defRPr/>
            </a:lvl3pPr>
            <a:lvl4pPr marL="1828800" lvl="3" indent="-342900" algn="r" rtl="1">
              <a:lnSpc>
                <a:spcPct val="90000"/>
              </a:lnSpc>
              <a:spcBef>
                <a:spcPts val="500"/>
              </a:spcBef>
              <a:spcAft>
                <a:spcPts val="0"/>
              </a:spcAft>
              <a:buClr>
                <a:schemeClr val="dk1"/>
              </a:buClr>
              <a:buSzPts val="1800"/>
              <a:buChar char="•"/>
              <a:defRPr/>
            </a:lvl4pPr>
            <a:lvl5pPr marL="2286000" lvl="4" indent="-342900" algn="r" rtl="1">
              <a:lnSpc>
                <a:spcPct val="90000"/>
              </a:lnSpc>
              <a:spcBef>
                <a:spcPts val="500"/>
              </a:spcBef>
              <a:spcAft>
                <a:spcPts val="0"/>
              </a:spcAft>
              <a:buClr>
                <a:schemeClr val="dk1"/>
              </a:buClr>
              <a:buSzPts val="1800"/>
              <a:buChar char="•"/>
              <a:defRPr/>
            </a:lvl5pPr>
            <a:lvl6pPr marL="2743200" lvl="5" indent="-342900" algn="r" rtl="1">
              <a:lnSpc>
                <a:spcPct val="90000"/>
              </a:lnSpc>
              <a:spcBef>
                <a:spcPts val="500"/>
              </a:spcBef>
              <a:spcAft>
                <a:spcPts val="0"/>
              </a:spcAft>
              <a:buClr>
                <a:schemeClr val="dk1"/>
              </a:buClr>
              <a:buSzPts val="1800"/>
              <a:buChar char="•"/>
              <a:defRPr/>
            </a:lvl6pPr>
            <a:lvl7pPr marL="3200400" lvl="6" indent="-342900" algn="r" rtl="1">
              <a:lnSpc>
                <a:spcPct val="90000"/>
              </a:lnSpc>
              <a:spcBef>
                <a:spcPts val="500"/>
              </a:spcBef>
              <a:spcAft>
                <a:spcPts val="0"/>
              </a:spcAft>
              <a:buClr>
                <a:schemeClr val="dk1"/>
              </a:buClr>
              <a:buSzPts val="1800"/>
              <a:buChar char="•"/>
              <a:defRPr/>
            </a:lvl7pPr>
            <a:lvl8pPr marL="3657600" lvl="7" indent="-342900" algn="r" rtl="1">
              <a:lnSpc>
                <a:spcPct val="90000"/>
              </a:lnSpc>
              <a:spcBef>
                <a:spcPts val="500"/>
              </a:spcBef>
              <a:spcAft>
                <a:spcPts val="0"/>
              </a:spcAft>
              <a:buClr>
                <a:schemeClr val="dk1"/>
              </a:buClr>
              <a:buSzPts val="1800"/>
              <a:buChar char="•"/>
              <a:defRPr/>
            </a:lvl8pPr>
            <a:lvl9pPr marL="4114800" lvl="8" indent="-342900" algn="r" rtl="1">
              <a:lnSpc>
                <a:spcPct val="90000"/>
              </a:lnSpc>
              <a:spcBef>
                <a:spcPts val="500"/>
              </a:spcBef>
              <a:spcAft>
                <a:spcPts val="0"/>
              </a:spcAft>
              <a:buClr>
                <a:schemeClr val="dk1"/>
              </a:buClr>
              <a:buSzPts val="1800"/>
              <a:buChar char="•"/>
              <a:defRPr/>
            </a:lvl9pPr>
          </a:lstStyle>
          <a:p>
            <a:endParaRPr/>
          </a:p>
        </p:txBody>
      </p:sp>
      <p:sp>
        <p:nvSpPr>
          <p:cNvPr id="77" name="Google Shape;77;p21"/>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lvl="0" algn="l"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78" name="Google Shape;78;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rtl="1">
              <a:lnSpc>
                <a:spcPct val="100000"/>
              </a:lnSpc>
              <a:spcBef>
                <a:spcPts val="0"/>
              </a:spcBef>
              <a:spcAft>
                <a:spcPts val="0"/>
              </a:spcAft>
              <a:buSzPts val="1400"/>
              <a:buNone/>
              <a:defRPr/>
            </a:lvl1pPr>
            <a:lvl2pPr lvl="1" algn="r" rtl="1">
              <a:lnSpc>
                <a:spcPct val="100000"/>
              </a:lnSpc>
              <a:spcBef>
                <a:spcPts val="0"/>
              </a:spcBef>
              <a:spcAft>
                <a:spcPts val="0"/>
              </a:spcAft>
              <a:buSzPts val="1400"/>
              <a:buNone/>
              <a:defRPr/>
            </a:lvl2pPr>
            <a:lvl3pPr lvl="2" algn="r" rtl="1">
              <a:lnSpc>
                <a:spcPct val="100000"/>
              </a:lnSpc>
              <a:spcBef>
                <a:spcPts val="0"/>
              </a:spcBef>
              <a:spcAft>
                <a:spcPts val="0"/>
              </a:spcAft>
              <a:buSzPts val="1400"/>
              <a:buNone/>
              <a:defRPr/>
            </a:lvl3pPr>
            <a:lvl4pPr lvl="3" algn="r" rtl="1">
              <a:lnSpc>
                <a:spcPct val="100000"/>
              </a:lnSpc>
              <a:spcBef>
                <a:spcPts val="0"/>
              </a:spcBef>
              <a:spcAft>
                <a:spcPts val="0"/>
              </a:spcAft>
              <a:buSzPts val="1400"/>
              <a:buNone/>
              <a:defRPr/>
            </a:lvl4pPr>
            <a:lvl5pPr lvl="4" algn="r" rtl="1">
              <a:lnSpc>
                <a:spcPct val="100000"/>
              </a:lnSpc>
              <a:spcBef>
                <a:spcPts val="0"/>
              </a:spcBef>
              <a:spcAft>
                <a:spcPts val="0"/>
              </a:spcAft>
              <a:buSzPts val="1400"/>
              <a:buNone/>
              <a:defRPr/>
            </a:lvl5pPr>
            <a:lvl6pPr lvl="5" algn="r" rtl="1">
              <a:lnSpc>
                <a:spcPct val="100000"/>
              </a:lnSpc>
              <a:spcBef>
                <a:spcPts val="0"/>
              </a:spcBef>
              <a:spcAft>
                <a:spcPts val="0"/>
              </a:spcAft>
              <a:buSzPts val="1400"/>
              <a:buNone/>
              <a:defRPr/>
            </a:lvl6pPr>
            <a:lvl7pPr lvl="6" algn="r" rtl="1">
              <a:lnSpc>
                <a:spcPct val="100000"/>
              </a:lnSpc>
              <a:spcBef>
                <a:spcPts val="0"/>
              </a:spcBef>
              <a:spcAft>
                <a:spcPts val="0"/>
              </a:spcAft>
              <a:buSzPts val="1400"/>
              <a:buNone/>
              <a:defRPr/>
            </a:lvl7pPr>
            <a:lvl8pPr lvl="7" algn="r" rtl="1">
              <a:lnSpc>
                <a:spcPct val="100000"/>
              </a:lnSpc>
              <a:spcBef>
                <a:spcPts val="0"/>
              </a:spcBef>
              <a:spcAft>
                <a:spcPts val="0"/>
              </a:spcAft>
              <a:buSzPts val="1400"/>
              <a:buNone/>
              <a:defRPr/>
            </a:lvl8pPr>
            <a:lvl9pPr lvl="8" algn="r" rtl="1">
              <a:lnSpc>
                <a:spcPct val="100000"/>
              </a:lnSpc>
              <a:spcBef>
                <a:spcPts val="0"/>
              </a:spcBef>
              <a:spcAft>
                <a:spcPts val="0"/>
              </a:spcAft>
              <a:buSzPts val="1400"/>
              <a:buNone/>
              <a:defRPr/>
            </a:lvl9pPr>
          </a:lstStyle>
          <a:p>
            <a:endParaRPr/>
          </a:p>
        </p:txBody>
      </p:sp>
      <p:sp>
        <p:nvSpPr>
          <p:cNvPr id="79" name="Google Shape;79;p21"/>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r" rtl="1">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7" name="Google Shape;7;p1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r" rtl="1">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r" rtl="1">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r" rtl="1">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r" rtl="1">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0"/>
          <p:cNvSpPr txBox="1">
            <a:spLocks noGrp="1"/>
          </p:cNvSpPr>
          <p:nvPr>
            <p:ph type="dt" idx="10"/>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R="0" lvl="0" algn="l" rtl="1">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1">
              <a:lnSpc>
                <a:spcPct val="100000"/>
              </a:lnSpc>
              <a:spcBef>
                <a:spcPts val="0"/>
              </a:spcBef>
              <a:spcAft>
                <a:spcPts val="0"/>
              </a:spcAft>
              <a:buClr>
                <a:srgbClr val="000000"/>
              </a:buClr>
              <a:buSzPts val="1400"/>
              <a:buFont typeface="Arial"/>
              <a:buNone/>
              <a:defRPr sz="1200" b="0" i="0" u="none" strike="noStrike" cap="none">
                <a:solidFill>
                  <a:srgbClr val="888888"/>
                </a:solidFill>
                <a:latin typeface="Calibri"/>
                <a:ea typeface="Calibri"/>
                <a:cs typeface="Calibri"/>
                <a:sym typeface="Calibri"/>
              </a:defRPr>
            </a:lvl1pPr>
            <a:lvl2pPr marR="0" lvl="1"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r" rtl="1">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0"/>
          <p:cNvSpPr txBox="1">
            <a:spLocks noGrp="1"/>
          </p:cNvSpPr>
          <p:nvPr>
            <p:ph type="sldNum" idx="12"/>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1">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1">
              <a:spcBef>
                <a:spcPts val="0"/>
              </a:spcBef>
              <a:spcAft>
                <a:spcPts val="0"/>
              </a:spcAft>
              <a:buNone/>
            </a:pPr>
            <a:fld id="{00000000-1234-1234-1234-123412341234}" type="slidenum">
              <a:rPr lang="iw-IL"/>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5.jpg"/><Relationship Id="rId7"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9.jpg"/><Relationship Id="rId7"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jp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youtu.be/t5G5qTLFl2M"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hyperlink" Target="https://www.youtube.com/watch?v=gHAd2D_0u5k"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5.jpg"/><Relationship Id="rId7"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0.png"/></Relationships>
</file>

<file path=ppt/slides/_rels/slide3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pic>
        <p:nvPicPr>
          <p:cNvPr id="84" name="Google Shape;84;p1"/>
          <p:cNvPicPr preferRelativeResize="0"/>
          <p:nvPr/>
        </p:nvPicPr>
        <p:blipFill rotWithShape="1">
          <a:blip r:embed="rId3">
            <a:alphaModFix/>
          </a:blip>
          <a:srcRect t="19" b="19"/>
          <a:stretch/>
        </p:blipFill>
        <p:spPr>
          <a:xfrm>
            <a:off x="0" y="1"/>
            <a:ext cx="12192000" cy="6860900"/>
          </a:xfrm>
          <a:prstGeom prst="rect">
            <a:avLst/>
          </a:prstGeom>
          <a:noFill/>
          <a:ln>
            <a:noFill/>
          </a:ln>
        </p:spPr>
      </p:pic>
      <p:pic>
        <p:nvPicPr>
          <p:cNvPr id="7" name="Picture 6">
            <a:extLst>
              <a:ext uri="{FF2B5EF4-FFF2-40B4-BE49-F238E27FC236}">
                <a16:creationId xmlns:a16="http://schemas.microsoft.com/office/drawing/2014/main" id="{469CD887-2B5D-D2E1-5BE5-0511A386482E}"/>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9" name="Picture 8">
            <a:extLst>
              <a:ext uri="{FF2B5EF4-FFF2-40B4-BE49-F238E27FC236}">
                <a16:creationId xmlns:a16="http://schemas.microsoft.com/office/drawing/2014/main" id="{AF6A9670-B4B6-CEE8-980E-F5D98E5A8109}"/>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10" name="Picture 9">
            <a:extLst>
              <a:ext uri="{FF2B5EF4-FFF2-40B4-BE49-F238E27FC236}">
                <a16:creationId xmlns:a16="http://schemas.microsoft.com/office/drawing/2014/main" id="{74646659-5B1E-9779-4417-774910784BBE}"/>
              </a:ext>
            </a:extLst>
          </p:cNvPr>
          <p:cNvPicPr>
            <a:picLocks noChangeAspect="1"/>
          </p:cNvPicPr>
          <p:nvPr/>
        </p:nvPicPr>
        <p:blipFill rotWithShape="1">
          <a:blip r:embed="rId6"/>
          <a:srcRect l="-21604" t="3220" b="3781"/>
          <a:stretch/>
        </p:blipFill>
        <p:spPr>
          <a:xfrm>
            <a:off x="3723895" y="4796588"/>
            <a:ext cx="2372105" cy="718082"/>
          </a:xfrm>
          <a:prstGeom prst="rect">
            <a:avLst/>
          </a:prstGeom>
          <a:solidFill>
            <a:srgbClr val="6C97C2"/>
          </a:solid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5"/>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90" name="Google Shape;90;p5"/>
          <p:cNvSpPr txBox="1"/>
          <p:nvPr/>
        </p:nvSpPr>
        <p:spPr>
          <a:xfrm>
            <a:off x="2608575" y="1047825"/>
            <a:ext cx="7060800" cy="827100"/>
          </a:xfrm>
          <a:prstGeom prst="rect">
            <a:avLst/>
          </a:prstGeom>
          <a:noFill/>
          <a:ln>
            <a:noFill/>
          </a:ln>
        </p:spPr>
        <p:txBody>
          <a:bodyPr spcFirstLastPara="1" wrap="square" lIns="91425" tIns="45700" rIns="91425" bIns="45700" anchor="t" anchorCtr="0">
            <a:noAutofit/>
          </a:bodyPr>
          <a:lstStyle/>
          <a:p>
            <a:pPr marL="0" marR="0" lvl="0" indent="0" algn="ctr" rtl="1">
              <a:lnSpc>
                <a:spcPct val="90000"/>
              </a:lnSpc>
              <a:spcBef>
                <a:spcPts val="0"/>
              </a:spcBef>
              <a:spcAft>
                <a:spcPts val="0"/>
              </a:spcAft>
              <a:buClr>
                <a:srgbClr val="E68F55"/>
              </a:buClr>
              <a:buSzPts val="4800"/>
              <a:buFont typeface="Arial"/>
              <a:buNone/>
            </a:pPr>
            <a:r>
              <a:rPr lang="iw-IL" sz="4700">
                <a:solidFill>
                  <a:srgbClr val="D6A650"/>
                </a:solidFill>
                <a:latin typeface="Heebo ExtraBold"/>
                <a:ea typeface="Heebo ExtraBold"/>
                <a:cs typeface="Heebo ExtraBold"/>
                <a:sym typeface="Heebo ExtraBold"/>
              </a:rPr>
              <a:t>הצגה עצמית</a:t>
            </a:r>
            <a:endParaRPr sz="4800" b="1" i="0" u="none" strike="noStrike" cap="none">
              <a:solidFill>
                <a:srgbClr val="E68F55"/>
              </a:solidFill>
              <a:latin typeface="Calibri"/>
              <a:ea typeface="Calibri"/>
              <a:cs typeface="Calibri"/>
              <a:sym typeface="Calibri"/>
            </a:endParaRPr>
          </a:p>
        </p:txBody>
      </p:sp>
      <p:pic>
        <p:nvPicPr>
          <p:cNvPr id="91" name="Google Shape;91;p5" descr="Champagne glasses with solid fill"/>
          <p:cNvPicPr preferRelativeResize="0"/>
          <p:nvPr/>
        </p:nvPicPr>
        <p:blipFill rotWithShape="1">
          <a:blip r:embed="rId4">
            <a:alphaModFix/>
          </a:blip>
          <a:srcRect/>
          <a:stretch/>
        </p:blipFill>
        <p:spPr>
          <a:xfrm>
            <a:off x="1021908" y="2090977"/>
            <a:ext cx="2049650" cy="2049650"/>
          </a:xfrm>
          <a:prstGeom prst="rect">
            <a:avLst/>
          </a:prstGeom>
          <a:noFill/>
          <a:ln>
            <a:noFill/>
          </a:ln>
          <a:effectLst>
            <a:outerShdw blurRad="57150" dist="19050" dir="5400000" algn="bl" rotWithShape="0">
              <a:srgbClr val="FFFFFF">
                <a:alpha val="49803"/>
              </a:srgbClr>
            </a:outerShdw>
            <a:reflection endPos="30000" dist="38100" dir="5400000" fadeDir="5400012" sy="-100000" algn="bl" rotWithShape="0"/>
          </a:effectLst>
        </p:spPr>
      </p:pic>
      <p:pic>
        <p:nvPicPr>
          <p:cNvPr id="92" name="Google Shape;92;p5" descr="Architecture with solid fill"/>
          <p:cNvPicPr preferRelativeResize="0"/>
          <p:nvPr/>
        </p:nvPicPr>
        <p:blipFill rotWithShape="1">
          <a:blip r:embed="rId5">
            <a:alphaModFix/>
          </a:blip>
          <a:srcRect/>
          <a:stretch/>
        </p:blipFill>
        <p:spPr>
          <a:xfrm>
            <a:off x="8514065" y="2087733"/>
            <a:ext cx="2049651" cy="1986613"/>
          </a:xfrm>
          <a:prstGeom prst="rect">
            <a:avLst/>
          </a:prstGeom>
          <a:noFill/>
          <a:ln>
            <a:noFill/>
          </a:ln>
          <a:effectLst>
            <a:outerShdw blurRad="57150" dist="19050" dir="5400000" algn="bl" rotWithShape="0">
              <a:srgbClr val="FFFFFF">
                <a:alpha val="49803"/>
              </a:srgbClr>
            </a:outerShdw>
          </a:effectLst>
        </p:spPr>
      </p:pic>
      <p:pic>
        <p:nvPicPr>
          <p:cNvPr id="93" name="Google Shape;93;p5" descr="City with solid fill"/>
          <p:cNvPicPr preferRelativeResize="0"/>
          <p:nvPr/>
        </p:nvPicPr>
        <p:blipFill rotWithShape="1">
          <a:blip r:embed="rId6">
            <a:alphaModFix/>
          </a:blip>
          <a:srcRect/>
          <a:stretch/>
        </p:blipFill>
        <p:spPr>
          <a:xfrm>
            <a:off x="5034911" y="2197400"/>
            <a:ext cx="1733227" cy="1733227"/>
          </a:xfrm>
          <a:prstGeom prst="rect">
            <a:avLst/>
          </a:prstGeom>
          <a:noFill/>
          <a:ln>
            <a:noFill/>
          </a:ln>
          <a:effectLst>
            <a:outerShdw blurRad="57150" dist="19050" dir="5400000" algn="bl" rotWithShape="0">
              <a:srgbClr val="FFFFFF">
                <a:alpha val="49803"/>
              </a:srgbClr>
            </a:outerShdw>
          </a:effectLst>
        </p:spPr>
      </p:pic>
      <p:sp>
        <p:nvSpPr>
          <p:cNvPr id="94" name="Google Shape;94;p5"/>
          <p:cNvSpPr txBox="1"/>
          <p:nvPr/>
        </p:nvSpPr>
        <p:spPr>
          <a:xfrm>
            <a:off x="7694798" y="4287150"/>
            <a:ext cx="3357900" cy="1828800"/>
          </a:xfrm>
          <a:prstGeom prst="rect">
            <a:avLst/>
          </a:prstGeom>
          <a:noFill/>
          <a:ln>
            <a:noFill/>
          </a:ln>
        </p:spPr>
        <p:txBody>
          <a:bodyPr spcFirstLastPara="1" wrap="square" lIns="91425" tIns="45700" rIns="91425" bIns="45700" anchor="t" anchorCtr="0">
            <a:noAutofit/>
          </a:bodyPr>
          <a:lstStyle/>
          <a:p>
            <a:pPr marL="0" lvl="0" indent="0" algn="r" rtl="1">
              <a:lnSpc>
                <a:spcPct val="90000"/>
              </a:lnSpc>
              <a:spcBef>
                <a:spcPts val="0"/>
              </a:spcBef>
              <a:spcAft>
                <a:spcPts val="0"/>
              </a:spcAft>
              <a:buClr>
                <a:schemeClr val="dk1"/>
              </a:buClr>
              <a:buSzPts val="2800"/>
              <a:buFont typeface="Arial"/>
              <a:buNone/>
            </a:pPr>
            <a:r>
              <a:rPr lang="iw-IL" sz="2800" b="1">
                <a:solidFill>
                  <a:schemeClr val="lt1"/>
                </a:solidFill>
                <a:latin typeface="Calibri"/>
                <a:ea typeface="Calibri"/>
                <a:cs typeface="Calibri"/>
                <a:sym typeface="Calibri"/>
              </a:rPr>
              <a:t>קצת על עצמכם, רקע כללי והקשר שלכם לעם היהודי.</a:t>
            </a:r>
            <a:endParaRPr sz="2800" b="1">
              <a:solidFill>
                <a:schemeClr val="lt1"/>
              </a:solidFill>
              <a:latin typeface="Calibri"/>
              <a:ea typeface="Calibri"/>
              <a:cs typeface="Calibri"/>
              <a:sym typeface="Calibri"/>
            </a:endParaRPr>
          </a:p>
          <a:p>
            <a:pPr marL="0" marR="0" lvl="0" indent="0" algn="ctr" rtl="1">
              <a:lnSpc>
                <a:spcPct val="90000"/>
              </a:lnSpc>
              <a:spcBef>
                <a:spcPts val="0"/>
              </a:spcBef>
              <a:spcAft>
                <a:spcPts val="0"/>
              </a:spcAft>
              <a:buClr>
                <a:schemeClr val="dk1"/>
              </a:buClr>
              <a:buSzPts val="2800"/>
              <a:buFont typeface="Arial"/>
              <a:buNone/>
            </a:pPr>
            <a:endParaRPr sz="2800" b="1">
              <a:solidFill>
                <a:schemeClr val="lt1"/>
              </a:solidFill>
              <a:latin typeface="Calibri"/>
              <a:ea typeface="Calibri"/>
              <a:cs typeface="Calibri"/>
              <a:sym typeface="Calibri"/>
            </a:endParaRPr>
          </a:p>
        </p:txBody>
      </p:sp>
      <p:sp>
        <p:nvSpPr>
          <p:cNvPr id="95" name="Google Shape;95;p5"/>
          <p:cNvSpPr txBox="1"/>
          <p:nvPr/>
        </p:nvSpPr>
        <p:spPr>
          <a:xfrm>
            <a:off x="4316925" y="4253100"/>
            <a:ext cx="3169200" cy="1828800"/>
          </a:xfrm>
          <a:prstGeom prst="rect">
            <a:avLst/>
          </a:prstGeom>
          <a:noFill/>
          <a:ln>
            <a:noFill/>
          </a:ln>
        </p:spPr>
        <p:txBody>
          <a:bodyPr spcFirstLastPara="1" wrap="square" lIns="91425" tIns="45700" rIns="91425" bIns="45700" anchor="t" anchorCtr="0">
            <a:noAutofit/>
          </a:bodyPr>
          <a:lstStyle/>
          <a:p>
            <a:pPr marL="0" lvl="0" indent="0" algn="ctr" rtl="1">
              <a:lnSpc>
                <a:spcPct val="90000"/>
              </a:lnSpc>
              <a:spcBef>
                <a:spcPts val="0"/>
              </a:spcBef>
              <a:spcAft>
                <a:spcPts val="0"/>
              </a:spcAft>
              <a:buClr>
                <a:schemeClr val="dk1"/>
              </a:buClr>
              <a:buSzPts val="2800"/>
              <a:buFont typeface="Arial"/>
              <a:buNone/>
            </a:pPr>
            <a:r>
              <a:rPr lang="iw-IL" sz="2800" b="1">
                <a:solidFill>
                  <a:schemeClr val="lt1"/>
                </a:solidFill>
                <a:latin typeface="Calibri"/>
                <a:ea typeface="Calibri"/>
                <a:cs typeface="Calibri"/>
                <a:sym typeface="Calibri"/>
              </a:rPr>
              <a:t>תארו את העבודה שלכם, במה אתם עוסקים ומה מעניין אתכם.</a:t>
            </a:r>
            <a:endParaRPr sz="2800" b="1">
              <a:solidFill>
                <a:schemeClr val="lt1"/>
              </a:solidFill>
              <a:latin typeface="Calibri"/>
              <a:ea typeface="Calibri"/>
              <a:cs typeface="Calibri"/>
              <a:sym typeface="Calibri"/>
            </a:endParaRPr>
          </a:p>
          <a:p>
            <a:pPr marL="0" marR="0" lvl="0" indent="0" algn="ctr" rtl="1">
              <a:lnSpc>
                <a:spcPct val="90000"/>
              </a:lnSpc>
              <a:spcBef>
                <a:spcPts val="0"/>
              </a:spcBef>
              <a:spcAft>
                <a:spcPts val="0"/>
              </a:spcAft>
              <a:buClr>
                <a:schemeClr val="dk1"/>
              </a:buClr>
              <a:buSzPts val="2800"/>
              <a:buFont typeface="Arial"/>
              <a:buNone/>
            </a:pPr>
            <a:endParaRPr sz="2800" b="1">
              <a:solidFill>
                <a:schemeClr val="lt1"/>
              </a:solidFill>
              <a:latin typeface="Calibri"/>
              <a:ea typeface="Calibri"/>
              <a:cs typeface="Calibri"/>
              <a:sym typeface="Calibri"/>
            </a:endParaRPr>
          </a:p>
        </p:txBody>
      </p:sp>
      <p:sp>
        <p:nvSpPr>
          <p:cNvPr id="96" name="Google Shape;96;p5"/>
          <p:cNvSpPr txBox="1"/>
          <p:nvPr/>
        </p:nvSpPr>
        <p:spPr>
          <a:xfrm>
            <a:off x="410025" y="4356675"/>
            <a:ext cx="3525900" cy="1828800"/>
          </a:xfrm>
          <a:prstGeom prst="rect">
            <a:avLst/>
          </a:prstGeom>
          <a:noFill/>
          <a:ln>
            <a:noFill/>
          </a:ln>
        </p:spPr>
        <p:txBody>
          <a:bodyPr spcFirstLastPara="1" wrap="square" lIns="91425" tIns="45700" rIns="91425" bIns="45700" anchor="t" anchorCtr="0">
            <a:noAutofit/>
          </a:bodyPr>
          <a:lstStyle/>
          <a:p>
            <a:pPr marL="0" lvl="0" indent="0" algn="ctr" rtl="1">
              <a:lnSpc>
                <a:spcPct val="90000"/>
              </a:lnSpc>
              <a:spcBef>
                <a:spcPts val="0"/>
              </a:spcBef>
              <a:spcAft>
                <a:spcPts val="0"/>
              </a:spcAft>
              <a:buClr>
                <a:schemeClr val="dk1"/>
              </a:buClr>
              <a:buSzPts val="2800"/>
              <a:buFont typeface="Arial"/>
              <a:buNone/>
            </a:pPr>
            <a:r>
              <a:rPr lang="iw-IL" sz="2800" b="1">
                <a:solidFill>
                  <a:schemeClr val="lt1"/>
                </a:solidFill>
                <a:latin typeface="Calibri"/>
                <a:ea typeface="Calibri"/>
                <a:cs typeface="Calibri"/>
                <a:sym typeface="Calibri"/>
              </a:rPr>
              <a:t>אירוע מיוחד שקרה בעבודה/בקהילה שלכם – שקשור לעם היהודי.</a:t>
            </a:r>
            <a:endParaRPr sz="2800" b="1">
              <a:solidFill>
                <a:schemeClr val="lt1"/>
              </a:solidFill>
              <a:latin typeface="Calibri"/>
              <a:ea typeface="Calibri"/>
              <a:cs typeface="Calibri"/>
              <a:sym typeface="Calibri"/>
            </a:endParaRPr>
          </a:p>
          <a:p>
            <a:pPr marL="0" marR="0" lvl="0" indent="0" algn="ctr" rtl="1">
              <a:lnSpc>
                <a:spcPct val="90000"/>
              </a:lnSpc>
              <a:spcBef>
                <a:spcPts val="0"/>
              </a:spcBef>
              <a:spcAft>
                <a:spcPts val="0"/>
              </a:spcAft>
              <a:buClr>
                <a:schemeClr val="dk1"/>
              </a:buClr>
              <a:buSzPts val="2800"/>
              <a:buFont typeface="Arial"/>
              <a:buNone/>
            </a:pPr>
            <a:endParaRPr sz="2800" b="1">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10080E80-E7DC-A5B8-F0F0-7564D245A6BC}"/>
              </a:ext>
            </a:extLst>
          </p:cNvPr>
          <p:cNvPicPr>
            <a:picLocks noChangeAspect="1"/>
          </p:cNvPicPr>
          <p:nvPr/>
        </p:nvPicPr>
        <p:blipFill rotWithShape="1">
          <a:blip r:embed="rId7"/>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C9DA0285-4B43-7CA7-5C61-157663B81206}"/>
              </a:ext>
            </a:extLst>
          </p:cNvPr>
          <p:cNvPicPr>
            <a:picLocks noChangeAspect="1"/>
          </p:cNvPicPr>
          <p:nvPr/>
        </p:nvPicPr>
        <p:blipFill>
          <a:blip r:embed="rId8"/>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A808D980-EFD0-4890-1E11-226C71CACA6E}"/>
              </a:ext>
            </a:extLst>
          </p:cNvPr>
          <p:cNvPicPr>
            <a:picLocks noChangeAspect="1"/>
          </p:cNvPicPr>
          <p:nvPr/>
        </p:nvPicPr>
        <p:blipFill rotWithShape="1">
          <a:blip r:embed="rId9"/>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0"/>
        <p:cNvGrpSpPr/>
        <p:nvPr/>
      </p:nvGrpSpPr>
      <p:grpSpPr>
        <a:xfrm>
          <a:off x="0" y="0"/>
          <a:ext cx="0" cy="0"/>
          <a:chOff x="0" y="0"/>
          <a:chExt cx="0" cy="0"/>
        </a:xfrm>
      </p:grpSpPr>
      <p:pic>
        <p:nvPicPr>
          <p:cNvPr id="101" name="Google Shape;101;p3"/>
          <p:cNvPicPr preferRelativeResize="0"/>
          <p:nvPr/>
        </p:nvPicPr>
        <p:blipFill rotWithShape="1">
          <a:blip r:embed="rId4">
            <a:alphaModFix/>
          </a:blip>
          <a:srcRect/>
          <a:stretch/>
        </p:blipFill>
        <p:spPr>
          <a:xfrm>
            <a:off x="0" y="0"/>
            <a:ext cx="12192000" cy="6846091"/>
          </a:xfrm>
          <a:prstGeom prst="rect">
            <a:avLst/>
          </a:prstGeom>
          <a:noFill/>
          <a:ln>
            <a:noFill/>
          </a:ln>
        </p:spPr>
      </p:pic>
      <p:sp>
        <p:nvSpPr>
          <p:cNvPr id="102" name="Google Shape;102;p3"/>
          <p:cNvSpPr txBox="1"/>
          <p:nvPr/>
        </p:nvSpPr>
        <p:spPr>
          <a:xfrm>
            <a:off x="6732104" y="2397675"/>
            <a:ext cx="2092800" cy="141600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4300"/>
              <a:buFont typeface="Arial"/>
              <a:buNone/>
            </a:pPr>
            <a:r>
              <a:rPr lang="iw-IL" sz="4300" b="1" i="0" u="none" strike="noStrike" cap="none">
                <a:solidFill>
                  <a:srgbClr val="D6A650"/>
                </a:solidFill>
                <a:latin typeface="Heebo"/>
                <a:ea typeface="Heebo"/>
                <a:cs typeface="Heebo"/>
                <a:sym typeface="Heebo"/>
              </a:rPr>
              <a:t>תמונת ילדות</a:t>
            </a:r>
            <a:endParaRPr sz="4300" b="1" i="0" u="none" strike="noStrike" cap="none">
              <a:solidFill>
                <a:srgbClr val="D6A650"/>
              </a:solidFill>
              <a:latin typeface="Heebo"/>
              <a:ea typeface="Heebo"/>
              <a:cs typeface="Heebo"/>
              <a:sym typeface="Heebo"/>
            </a:endParaRPr>
          </a:p>
        </p:txBody>
      </p:sp>
      <p:sp>
        <p:nvSpPr>
          <p:cNvPr id="103" name="Google Shape;103;p3"/>
          <p:cNvSpPr txBox="1"/>
          <p:nvPr/>
        </p:nvSpPr>
        <p:spPr>
          <a:xfrm>
            <a:off x="1305251" y="2613150"/>
            <a:ext cx="3739200" cy="163170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000"/>
              <a:buFont typeface="Arial"/>
              <a:buNone/>
            </a:pPr>
            <a:r>
              <a:rPr lang="iw-IL" sz="2000" b="0" i="0" u="none" strike="noStrike" cap="none">
                <a:solidFill>
                  <a:schemeClr val="lt1"/>
                </a:solidFill>
                <a:latin typeface="Heebo"/>
                <a:ea typeface="Heebo"/>
                <a:cs typeface="Heebo"/>
                <a:sym typeface="Heebo"/>
              </a:rPr>
              <a:t>זו יכולה להיות תמונה משפחתית,</a:t>
            </a:r>
            <a:endParaRPr sz="1800" b="0" i="0" u="none" strike="noStrike" cap="none">
              <a:solidFill>
                <a:schemeClr val="lt1"/>
              </a:solidFill>
              <a:latin typeface="Arial"/>
              <a:ea typeface="Arial"/>
              <a:cs typeface="Arial"/>
              <a:sym typeface="Arial"/>
            </a:endParaRPr>
          </a:p>
          <a:p>
            <a:pPr marL="0" marR="0" lvl="0" indent="0" algn="r" rtl="1">
              <a:lnSpc>
                <a:spcPct val="100000"/>
              </a:lnSpc>
              <a:spcBef>
                <a:spcPts val="0"/>
              </a:spcBef>
              <a:spcAft>
                <a:spcPts val="0"/>
              </a:spcAft>
              <a:buClr>
                <a:srgbClr val="000000"/>
              </a:buClr>
              <a:buSzPts val="2000"/>
              <a:buFont typeface="Arial"/>
              <a:buNone/>
            </a:pPr>
            <a:r>
              <a:rPr lang="iw-IL" sz="2000" b="0" i="0" u="none" strike="noStrike" cap="none">
                <a:solidFill>
                  <a:schemeClr val="lt1"/>
                </a:solidFill>
                <a:latin typeface="Heebo"/>
                <a:ea typeface="Heebo"/>
                <a:cs typeface="Heebo"/>
                <a:sym typeface="Heebo"/>
              </a:rPr>
              <a:t>תמונה מבית הספר או תנועת הנוער.</a:t>
            </a:r>
            <a:endParaRPr sz="1800" b="0" i="0" u="none" strike="noStrike" cap="none">
              <a:solidFill>
                <a:schemeClr val="lt1"/>
              </a:solidFill>
              <a:latin typeface="Arial"/>
              <a:ea typeface="Arial"/>
              <a:cs typeface="Arial"/>
              <a:sym typeface="Arial"/>
            </a:endParaRPr>
          </a:p>
          <a:p>
            <a:pPr marL="0" marR="0" lvl="0" indent="0" algn="r" rtl="1">
              <a:lnSpc>
                <a:spcPct val="100000"/>
              </a:lnSpc>
              <a:spcBef>
                <a:spcPts val="0"/>
              </a:spcBef>
              <a:spcAft>
                <a:spcPts val="0"/>
              </a:spcAft>
              <a:buClr>
                <a:srgbClr val="000000"/>
              </a:buClr>
              <a:buSzPts val="2000"/>
              <a:buFont typeface="Arial"/>
              <a:buNone/>
            </a:pPr>
            <a:r>
              <a:rPr lang="iw-IL" sz="2000" b="0" i="0" u="none" strike="noStrike" cap="none">
                <a:solidFill>
                  <a:schemeClr val="lt1"/>
                </a:solidFill>
                <a:latin typeface="Heebo"/>
                <a:ea typeface="Heebo"/>
                <a:cs typeface="Heebo"/>
                <a:sym typeface="Heebo"/>
              </a:rPr>
              <a:t>תמונה מייצרת עניין ונותנת רקע לסיפור שאותו נספר.</a:t>
            </a:r>
            <a:endParaRPr sz="2000" b="0" i="0" u="none" strike="noStrike" cap="none">
              <a:solidFill>
                <a:schemeClr val="lt1"/>
              </a:solidFill>
              <a:latin typeface="Heebo"/>
              <a:ea typeface="Heebo"/>
              <a:cs typeface="Heebo"/>
              <a:sym typeface="Heebo"/>
            </a:endParaRPr>
          </a:p>
        </p:txBody>
      </p:sp>
      <p:sp>
        <p:nvSpPr>
          <p:cNvPr id="104" name="Google Shape;104;p3"/>
          <p:cNvSpPr/>
          <p:nvPr/>
        </p:nvSpPr>
        <p:spPr>
          <a:xfrm>
            <a:off x="380350" y="1762200"/>
            <a:ext cx="5589000" cy="3483000"/>
          </a:xfrm>
          <a:prstGeom prst="roundRect">
            <a:avLst>
              <a:gd name="adj" fmla="val 16667"/>
            </a:avLst>
          </a:prstGeom>
          <a:no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937F8A5B-4C28-F7F5-D998-CCE1F0A0DE5A}"/>
              </a:ext>
            </a:extLst>
          </p:cNvPr>
          <p:cNvPicPr>
            <a:picLocks noChangeAspect="1"/>
          </p:cNvPicPr>
          <p:nvPr/>
        </p:nvPicPr>
        <p:blipFill rotWithShape="1">
          <a:blip r:embed="rId5"/>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8D1BABA9-9425-E9F4-4ABE-7AEA8D97A7CE}"/>
              </a:ext>
            </a:extLst>
          </p:cNvPr>
          <p:cNvPicPr>
            <a:picLocks noChangeAspect="1"/>
          </p:cNvPicPr>
          <p:nvPr/>
        </p:nvPicPr>
        <p:blipFill>
          <a:blip r:embed="rId6"/>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F107C969-AD6A-A75A-F53A-21EE7E4F10B3}"/>
              </a:ext>
            </a:extLst>
          </p:cNvPr>
          <p:cNvPicPr>
            <a:picLocks noChangeAspect="1"/>
          </p:cNvPicPr>
          <p:nvPr/>
        </p:nvPicPr>
        <p:blipFill rotWithShape="1">
          <a:blip r:embed="rId7"/>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pic>
        <p:nvPicPr>
          <p:cNvPr id="109" name="Google Shape;109;g217bc5c500d_0_229"/>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10" name="Google Shape;110;g217bc5c500d_0_229"/>
          <p:cNvSpPr txBox="1"/>
          <p:nvPr/>
        </p:nvSpPr>
        <p:spPr>
          <a:xfrm>
            <a:off x="951875" y="2143050"/>
            <a:ext cx="1920600" cy="2303100"/>
          </a:xfrm>
          <a:prstGeom prst="rect">
            <a:avLst/>
          </a:prstGeom>
          <a:noFill/>
          <a:ln>
            <a:noFill/>
          </a:ln>
        </p:spPr>
        <p:txBody>
          <a:bodyPr spcFirstLastPara="1" wrap="square" lIns="91425" tIns="45700" rIns="91425" bIns="45700" anchor="t" anchorCtr="0">
            <a:noAutofit/>
          </a:bodyPr>
          <a:lstStyle/>
          <a:p>
            <a:pPr marL="0" marR="0" lvl="0" indent="0" algn="ctr" rtl="1">
              <a:lnSpc>
                <a:spcPct val="90000"/>
              </a:lnSpc>
              <a:spcBef>
                <a:spcPts val="0"/>
              </a:spcBef>
              <a:spcAft>
                <a:spcPts val="0"/>
              </a:spcAft>
              <a:buClr>
                <a:srgbClr val="000000"/>
              </a:buClr>
              <a:buSzPts val="3600"/>
              <a:buFont typeface="Arial"/>
              <a:buNone/>
            </a:pPr>
            <a:r>
              <a:rPr lang="iw-IL" sz="3600" b="1" i="0" u="none" strike="noStrike" cap="none">
                <a:solidFill>
                  <a:srgbClr val="D6A650"/>
                </a:solidFill>
                <a:latin typeface="Calibri"/>
                <a:ea typeface="Calibri"/>
                <a:cs typeface="Calibri"/>
                <a:sym typeface="Calibri"/>
              </a:rPr>
              <a:t>מפגש</a:t>
            </a:r>
            <a:endParaRPr sz="3600" b="1" i="0" u="none" strike="noStrike" cap="none">
              <a:solidFill>
                <a:srgbClr val="D6A650"/>
              </a:solidFill>
              <a:latin typeface="Calibri"/>
              <a:ea typeface="Calibri"/>
              <a:cs typeface="Calibri"/>
              <a:sym typeface="Calibri"/>
            </a:endParaRPr>
          </a:p>
          <a:p>
            <a:pPr marL="0" marR="0" lvl="0" indent="0" algn="ctr" rtl="1">
              <a:lnSpc>
                <a:spcPct val="90000"/>
              </a:lnSpc>
              <a:spcBef>
                <a:spcPts val="0"/>
              </a:spcBef>
              <a:spcAft>
                <a:spcPts val="0"/>
              </a:spcAft>
              <a:buClr>
                <a:srgbClr val="000000"/>
              </a:buClr>
              <a:buSzPts val="3600"/>
              <a:buFont typeface="Arial"/>
              <a:buNone/>
            </a:pPr>
            <a:r>
              <a:rPr lang="iw-IL" sz="3600" b="1" i="0" u="none" strike="noStrike" cap="none">
                <a:solidFill>
                  <a:srgbClr val="D6A650"/>
                </a:solidFill>
                <a:latin typeface="Calibri"/>
                <a:ea typeface="Calibri"/>
                <a:cs typeface="Calibri"/>
                <a:sym typeface="Calibri"/>
              </a:rPr>
              <a:t> עם </a:t>
            </a:r>
            <a:endParaRPr sz="3600" b="1" i="0" u="none" strike="noStrike" cap="none">
              <a:solidFill>
                <a:srgbClr val="D6A650"/>
              </a:solidFill>
              <a:latin typeface="Calibri"/>
              <a:ea typeface="Calibri"/>
              <a:cs typeface="Calibri"/>
              <a:sym typeface="Calibri"/>
            </a:endParaRPr>
          </a:p>
          <a:p>
            <a:pPr marL="0" marR="0" lvl="0" indent="0" algn="ctr" rtl="1">
              <a:lnSpc>
                <a:spcPct val="90000"/>
              </a:lnSpc>
              <a:spcBef>
                <a:spcPts val="0"/>
              </a:spcBef>
              <a:spcAft>
                <a:spcPts val="0"/>
              </a:spcAft>
              <a:buClr>
                <a:srgbClr val="000000"/>
              </a:buClr>
              <a:buSzPts val="3600"/>
              <a:buFont typeface="Arial"/>
              <a:buNone/>
            </a:pPr>
            <a:r>
              <a:rPr lang="iw-IL" sz="3600" b="1" i="0" u="none" strike="noStrike" cap="none">
                <a:solidFill>
                  <a:srgbClr val="D6A650"/>
                </a:solidFill>
                <a:latin typeface="Calibri"/>
                <a:ea typeface="Calibri"/>
                <a:cs typeface="Calibri"/>
                <a:sym typeface="Calibri"/>
              </a:rPr>
              <a:t>העם היהודי</a:t>
            </a:r>
            <a:endParaRPr sz="3600" b="1" i="0" u="none" strike="noStrike" cap="none">
              <a:solidFill>
                <a:schemeClr val="lt1"/>
              </a:solidFill>
              <a:latin typeface="Calibri"/>
              <a:ea typeface="Calibri"/>
              <a:cs typeface="Calibri"/>
              <a:sym typeface="Calibri"/>
            </a:endParaRPr>
          </a:p>
        </p:txBody>
      </p:sp>
      <p:sp>
        <p:nvSpPr>
          <p:cNvPr id="111" name="Google Shape;111;g217bc5c500d_0_229"/>
          <p:cNvSpPr/>
          <p:nvPr/>
        </p:nvSpPr>
        <p:spPr>
          <a:xfrm>
            <a:off x="3436400" y="1553100"/>
            <a:ext cx="5589000" cy="3483000"/>
          </a:xfrm>
          <a:prstGeom prst="roundRect">
            <a:avLst>
              <a:gd name="adj" fmla="val 16667"/>
            </a:avLst>
          </a:prstGeom>
          <a:noFill/>
          <a:ln w="19050" cap="flat" cmpd="sng">
            <a:solidFill>
              <a:schemeClr val="l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1">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12" name="Google Shape;112;g217bc5c500d_0_229"/>
          <p:cNvSpPr txBox="1"/>
          <p:nvPr/>
        </p:nvSpPr>
        <p:spPr>
          <a:xfrm>
            <a:off x="4465900" y="2136300"/>
            <a:ext cx="3853500" cy="2134500"/>
          </a:xfrm>
          <a:prstGeom prst="rect">
            <a:avLst/>
          </a:prstGeom>
          <a:noFill/>
          <a:ln>
            <a:noFill/>
          </a:ln>
        </p:spPr>
        <p:txBody>
          <a:bodyPr spcFirstLastPara="1" wrap="square" lIns="91425" tIns="45700" rIns="91425" bIns="45700" anchor="t" anchorCtr="0">
            <a:noAutofit/>
          </a:bodyPr>
          <a:lstStyle/>
          <a:p>
            <a:pPr marL="0" marR="0" lvl="0" indent="0" algn="ctr" rtl="1">
              <a:lnSpc>
                <a:spcPct val="90000"/>
              </a:lnSpc>
              <a:spcBef>
                <a:spcPts val="1000"/>
              </a:spcBef>
              <a:spcAft>
                <a:spcPts val="0"/>
              </a:spcAft>
              <a:buClr>
                <a:srgbClr val="000000"/>
              </a:buClr>
              <a:buSzPts val="2800"/>
              <a:buFont typeface="Arial"/>
              <a:buNone/>
            </a:pPr>
            <a:r>
              <a:rPr lang="iw-IL" sz="2800" b="0" i="0" u="none" strike="noStrike" cap="none">
                <a:solidFill>
                  <a:schemeClr val="lt1"/>
                </a:solidFill>
                <a:latin typeface="Calibri"/>
                <a:ea typeface="Calibri"/>
                <a:cs typeface="Calibri"/>
                <a:sym typeface="Calibri"/>
              </a:rPr>
              <a:t>תמונה מאירוע קהילתי, פעילות שהעברתם, תמונה של המשפחה המאמצת, בית הכנסת, הרב של הקהילה וכו'</a:t>
            </a:r>
            <a:endParaRPr sz="2800" b="0" i="0" u="none" strike="noStrike" cap="none">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4571CE47-C6EE-D4DD-5EF2-2A695059097D}"/>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42A857EE-2D14-8BE2-B548-15609A61733B}"/>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50ABC435-137F-AFE5-9B66-763D2C2DD769}"/>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pic>
        <p:nvPicPr>
          <p:cNvPr id="117" name="Google Shape;117;p2"/>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18" name="Google Shape;118;p2"/>
          <p:cNvSpPr txBox="1"/>
          <p:nvPr/>
        </p:nvSpPr>
        <p:spPr>
          <a:xfrm>
            <a:off x="3899170" y="2883890"/>
            <a:ext cx="4393800" cy="523200"/>
          </a:xfrm>
          <a:prstGeom prst="rect">
            <a:avLst/>
          </a:prstGeom>
          <a:noFill/>
          <a:ln>
            <a:noFill/>
          </a:ln>
        </p:spPr>
        <p:txBody>
          <a:bodyPr spcFirstLastPara="1" wrap="square" lIns="91425" tIns="45700" rIns="91425" bIns="45700" anchor="t" anchorCtr="0">
            <a:spAutoFit/>
          </a:bodyPr>
          <a:lstStyle/>
          <a:p>
            <a:pPr marL="0" marR="0" lvl="0" indent="0" algn="r" rtl="1">
              <a:lnSpc>
                <a:spcPct val="100000"/>
              </a:lnSpc>
              <a:spcBef>
                <a:spcPts val="0"/>
              </a:spcBef>
              <a:spcAft>
                <a:spcPts val="0"/>
              </a:spcAft>
              <a:buClr>
                <a:srgbClr val="000000"/>
              </a:buClr>
              <a:buSzPts val="2800"/>
              <a:buFont typeface="Arial"/>
              <a:buNone/>
            </a:pPr>
            <a:r>
              <a:rPr lang="iw-IL" sz="2800" b="1" i="0" u="none" strike="noStrike" cap="none">
                <a:solidFill>
                  <a:schemeClr val="lt1"/>
                </a:solidFill>
                <a:latin typeface="Heebo"/>
                <a:ea typeface="Heebo"/>
                <a:cs typeface="Heebo"/>
                <a:sym typeface="Heebo"/>
              </a:rPr>
              <a:t>מה אומר המושג "תפוצות"?</a:t>
            </a:r>
            <a:endParaRPr sz="2800" b="1" i="0" u="none" strike="noStrike" cap="none">
              <a:solidFill>
                <a:schemeClr val="lt1"/>
              </a:solidFill>
              <a:latin typeface="Heebo"/>
              <a:ea typeface="Heebo"/>
              <a:cs typeface="Heebo"/>
              <a:sym typeface="Heebo"/>
            </a:endParaRPr>
          </a:p>
        </p:txBody>
      </p:sp>
      <p:pic>
        <p:nvPicPr>
          <p:cNvPr id="2" name="Picture 1">
            <a:extLst>
              <a:ext uri="{FF2B5EF4-FFF2-40B4-BE49-F238E27FC236}">
                <a16:creationId xmlns:a16="http://schemas.microsoft.com/office/drawing/2014/main" id="{699BF05A-6345-B638-5B0D-154A4C5AF903}"/>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86B63593-D155-19F5-7170-95374E8C7406}"/>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1CBE7134-2DB2-B8F3-8392-3A8BDF6A7559}"/>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pic>
        <p:nvPicPr>
          <p:cNvPr id="123" name="Google Shape;123;p6"/>
          <p:cNvPicPr preferRelativeResize="0"/>
          <p:nvPr/>
        </p:nvPicPr>
        <p:blipFill rotWithShape="1">
          <a:blip r:embed="rId3">
            <a:alphaModFix/>
          </a:blip>
          <a:srcRect/>
          <a:stretch/>
        </p:blipFill>
        <p:spPr>
          <a:xfrm>
            <a:off x="0" y="0"/>
            <a:ext cx="12192000" cy="6846091"/>
          </a:xfrm>
          <a:prstGeom prst="rect">
            <a:avLst/>
          </a:prstGeom>
          <a:noFill/>
          <a:ln>
            <a:noFill/>
          </a:ln>
        </p:spPr>
      </p:pic>
      <p:pic>
        <p:nvPicPr>
          <p:cNvPr id="124" name="Google Shape;124;p6" descr="Image outline"/>
          <p:cNvPicPr preferRelativeResize="0"/>
          <p:nvPr/>
        </p:nvPicPr>
        <p:blipFill rotWithShape="1">
          <a:blip r:embed="rId4">
            <a:alphaModFix/>
          </a:blip>
          <a:srcRect/>
          <a:stretch/>
        </p:blipFill>
        <p:spPr>
          <a:xfrm>
            <a:off x="8028767" y="2238985"/>
            <a:ext cx="3797085" cy="3797085"/>
          </a:xfrm>
          <a:prstGeom prst="rect">
            <a:avLst/>
          </a:prstGeom>
          <a:noFill/>
          <a:ln>
            <a:noFill/>
          </a:ln>
          <a:effectLst>
            <a:outerShdw blurRad="57150" dist="19050" dir="5400000" algn="bl" rotWithShape="0">
              <a:srgbClr val="FFFFFF">
                <a:alpha val="49803"/>
              </a:srgbClr>
            </a:outerShdw>
          </a:effectLst>
        </p:spPr>
      </p:pic>
      <p:pic>
        <p:nvPicPr>
          <p:cNvPr id="125" name="Google Shape;125;p6" descr="Image outline"/>
          <p:cNvPicPr preferRelativeResize="0"/>
          <p:nvPr/>
        </p:nvPicPr>
        <p:blipFill rotWithShape="1">
          <a:blip r:embed="rId4">
            <a:alphaModFix/>
          </a:blip>
          <a:srcRect/>
          <a:stretch/>
        </p:blipFill>
        <p:spPr>
          <a:xfrm>
            <a:off x="4249119" y="2238986"/>
            <a:ext cx="3797085" cy="3797085"/>
          </a:xfrm>
          <a:prstGeom prst="rect">
            <a:avLst/>
          </a:prstGeom>
          <a:noFill/>
          <a:ln>
            <a:noFill/>
          </a:ln>
          <a:effectLst>
            <a:outerShdw blurRad="57150" dist="19050" dir="5400000" algn="bl" rotWithShape="0">
              <a:srgbClr val="FFFFFF">
                <a:alpha val="49803"/>
              </a:srgbClr>
            </a:outerShdw>
          </a:effectLst>
        </p:spPr>
      </p:pic>
      <p:pic>
        <p:nvPicPr>
          <p:cNvPr id="126" name="Google Shape;126;p6" descr="Image outline"/>
          <p:cNvPicPr preferRelativeResize="0"/>
          <p:nvPr/>
        </p:nvPicPr>
        <p:blipFill rotWithShape="1">
          <a:blip r:embed="rId4">
            <a:alphaModFix/>
          </a:blip>
          <a:srcRect/>
          <a:stretch/>
        </p:blipFill>
        <p:spPr>
          <a:xfrm>
            <a:off x="366148" y="2238986"/>
            <a:ext cx="3797085" cy="3797085"/>
          </a:xfrm>
          <a:prstGeom prst="rect">
            <a:avLst/>
          </a:prstGeom>
          <a:noFill/>
          <a:ln>
            <a:noFill/>
          </a:ln>
          <a:effectLst>
            <a:outerShdw blurRad="57150" dist="19050" dir="5400000" algn="bl" rotWithShape="0">
              <a:srgbClr val="FFFFFF">
                <a:alpha val="49803"/>
              </a:srgbClr>
            </a:outerShdw>
          </a:effectLst>
        </p:spPr>
      </p:pic>
      <p:sp>
        <p:nvSpPr>
          <p:cNvPr id="127" name="Google Shape;127;p6"/>
          <p:cNvSpPr txBox="1"/>
          <p:nvPr/>
        </p:nvSpPr>
        <p:spPr>
          <a:xfrm>
            <a:off x="-1371813" y="999140"/>
            <a:ext cx="11092200" cy="70890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E68F55"/>
              </a:buClr>
              <a:buSzPts val="4800"/>
              <a:buFont typeface="Arial"/>
              <a:buNone/>
            </a:pPr>
            <a:r>
              <a:rPr lang="iw-IL" sz="4800" b="1" i="0" u="none" strike="noStrike" cap="none">
                <a:solidFill>
                  <a:srgbClr val="D6A650"/>
                </a:solidFill>
                <a:latin typeface="Calibri"/>
                <a:ea typeface="Calibri"/>
                <a:cs typeface="Calibri"/>
                <a:sym typeface="Calibri"/>
              </a:rPr>
              <a:t>תמונות נוספות – </a:t>
            </a:r>
            <a:endParaRPr sz="4800" b="1" i="0" u="none" strike="noStrike" cap="none">
              <a:solidFill>
                <a:srgbClr val="D6A650"/>
              </a:solidFill>
              <a:latin typeface="Calibri"/>
              <a:ea typeface="Calibri"/>
              <a:cs typeface="Calibri"/>
              <a:sym typeface="Calibri"/>
            </a:endParaRPr>
          </a:p>
          <a:p>
            <a:pPr marL="0" marR="0" lvl="0" indent="0" algn="r" rtl="1">
              <a:lnSpc>
                <a:spcPct val="90000"/>
              </a:lnSpc>
              <a:spcBef>
                <a:spcPts val="0"/>
              </a:spcBef>
              <a:spcAft>
                <a:spcPts val="0"/>
              </a:spcAft>
              <a:buClr>
                <a:srgbClr val="E68F55"/>
              </a:buClr>
              <a:buSzPts val="4800"/>
              <a:buFont typeface="Arial"/>
              <a:buNone/>
            </a:pPr>
            <a:r>
              <a:rPr lang="iw-IL" sz="2800" b="1" i="0" u="none" strike="noStrike" cap="none">
                <a:solidFill>
                  <a:schemeClr val="lt1"/>
                </a:solidFill>
                <a:latin typeface="Calibri"/>
                <a:ea typeface="Calibri"/>
                <a:cs typeface="Calibri"/>
                <a:sym typeface="Calibri"/>
              </a:rPr>
              <a:t>תמונות מאירועים, מחגים, מחנות קיץ, מוסדות וכו'</a:t>
            </a:r>
            <a:endParaRPr sz="4800" b="1" i="0" u="none" strike="noStrike" cap="none">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AB19BB0A-FB58-9959-1319-515DBB550D2D}"/>
              </a:ext>
            </a:extLst>
          </p:cNvPr>
          <p:cNvPicPr>
            <a:picLocks noChangeAspect="1"/>
          </p:cNvPicPr>
          <p:nvPr/>
        </p:nvPicPr>
        <p:blipFill rotWithShape="1">
          <a:blip r:embed="rId5"/>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27BFB6E6-B48D-157C-E999-F4ED4A7B73F6}"/>
              </a:ext>
            </a:extLst>
          </p:cNvPr>
          <p:cNvPicPr>
            <a:picLocks noChangeAspect="1"/>
          </p:cNvPicPr>
          <p:nvPr/>
        </p:nvPicPr>
        <p:blipFill>
          <a:blip r:embed="rId6"/>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85D23F80-9FC6-EB91-90C7-3C876C6441E2}"/>
              </a:ext>
            </a:extLst>
          </p:cNvPr>
          <p:cNvPicPr>
            <a:picLocks noChangeAspect="1"/>
          </p:cNvPicPr>
          <p:nvPr/>
        </p:nvPicPr>
        <p:blipFill rotWithShape="1">
          <a:blip r:embed="rId7"/>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graphicFrame>
        <p:nvGraphicFramePr>
          <p:cNvPr id="132" name="Google Shape;132;p4"/>
          <p:cNvGraphicFramePr/>
          <p:nvPr/>
        </p:nvGraphicFramePr>
        <p:xfrm>
          <a:off x="0" y="0"/>
          <a:ext cx="12192000" cy="6858000"/>
        </p:xfrm>
        <a:graphic>
          <a:graphicData uri="http://schemas.openxmlformats.org/presentationml/2006/ole">
            <mc:AlternateContent xmlns:mc="http://schemas.openxmlformats.org/markup-compatibility/2006">
              <mc:Choice xmlns:v="urn:schemas-microsoft-com:vml" Requires="v">
                <p:oleObj r:id="rId3" imgW="12192000" imgH="6858000" progId="Acrobat.Document.DC">
                  <p:embed/>
                </p:oleObj>
              </mc:Choice>
              <mc:Fallback>
                <p:oleObj r:id="rId3" imgW="12192000" imgH="6858000" progId="Acrobat.Document.DC">
                  <p:embed/>
                  <p:pic>
                    <p:nvPicPr>
                      <p:cNvPr id="132" name="Google Shape;132;p4"/>
                      <p:cNvPicPr preferRelativeResize="0"/>
                      <p:nvPr/>
                    </p:nvPicPr>
                    <p:blipFill rotWithShape="1">
                      <a:blip r:embed="rId4">
                        <a:alphaModFix/>
                      </a:blip>
                      <a:srcRect/>
                      <a:stretch/>
                    </p:blipFill>
                    <p:spPr>
                      <a:xfrm>
                        <a:off x="0" y="0"/>
                        <a:ext cx="12192000" cy="6858000"/>
                      </a:xfrm>
                      <a:prstGeom prst="rect">
                        <a:avLst/>
                      </a:prstGeom>
                      <a:noFill/>
                      <a:ln>
                        <a:noFill/>
                      </a:ln>
                    </p:spPr>
                  </p:pic>
                </p:oleObj>
              </mc:Fallback>
            </mc:AlternateContent>
          </a:graphicData>
        </a:graphic>
      </p:graphicFrame>
      <p:pic>
        <p:nvPicPr>
          <p:cNvPr id="133" name="Google Shape;133;p4" descr="Image result for â«××¤×ª ××¢× ××××××â¬â"/>
          <p:cNvPicPr preferRelativeResize="0"/>
          <p:nvPr/>
        </p:nvPicPr>
        <p:blipFill rotWithShape="1">
          <a:blip r:embed="rId5">
            <a:alphaModFix/>
          </a:blip>
          <a:srcRect/>
          <a:stretch/>
        </p:blipFill>
        <p:spPr>
          <a:xfrm>
            <a:off x="226172" y="-1"/>
            <a:ext cx="11661028" cy="685264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pic>
        <p:nvPicPr>
          <p:cNvPr id="138" name="Google Shape;138;g217bc5c500d_0_0"/>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39" name="Google Shape;139;g217bc5c500d_0_0"/>
          <p:cNvSpPr txBox="1"/>
          <p:nvPr/>
        </p:nvSpPr>
        <p:spPr>
          <a:xfrm>
            <a:off x="674949" y="1380400"/>
            <a:ext cx="9495600" cy="4233000"/>
          </a:xfrm>
          <a:prstGeom prst="rect">
            <a:avLst/>
          </a:prstGeom>
          <a:noFill/>
          <a:ln>
            <a:noFill/>
          </a:ln>
        </p:spPr>
        <p:txBody>
          <a:bodyPr spcFirstLastPara="1" wrap="square" lIns="91425" tIns="45700" rIns="91425" bIns="45700" anchor="t" anchorCtr="0">
            <a:spAutoFit/>
          </a:bodyPr>
          <a:lstStyle/>
          <a:p>
            <a:pPr marL="0" lvl="0" indent="0" algn="ctr" rtl="1">
              <a:lnSpc>
                <a:spcPct val="90000"/>
              </a:lnSpc>
              <a:spcBef>
                <a:spcPts val="0"/>
              </a:spcBef>
              <a:spcAft>
                <a:spcPts val="0"/>
              </a:spcAft>
              <a:buClr>
                <a:srgbClr val="E68F55"/>
              </a:buClr>
              <a:buSzPts val="6600"/>
              <a:buFont typeface="Arial"/>
              <a:buNone/>
            </a:pPr>
            <a:r>
              <a:rPr lang="iw-IL" sz="6600" b="1">
                <a:solidFill>
                  <a:srgbClr val="D6A650"/>
                </a:solidFill>
                <a:latin typeface="Calibri"/>
                <a:ea typeface="Calibri"/>
                <a:cs typeface="Calibri"/>
                <a:sym typeface="Calibri"/>
              </a:rPr>
              <a:t>משחק שבוע התפוצות העולמי!</a:t>
            </a:r>
            <a:endParaRPr>
              <a:solidFill>
                <a:srgbClr val="D6A650"/>
              </a:solidFill>
            </a:endParaRPr>
          </a:p>
          <a:p>
            <a:pPr marL="0" lvl="0" indent="0" algn="ctr" rtl="1">
              <a:lnSpc>
                <a:spcPct val="90000"/>
              </a:lnSpc>
              <a:spcBef>
                <a:spcPts val="1000"/>
              </a:spcBef>
              <a:spcAft>
                <a:spcPts val="0"/>
              </a:spcAft>
              <a:buClr>
                <a:srgbClr val="000000"/>
              </a:buClr>
              <a:buSzPts val="3600"/>
              <a:buFont typeface="Arial"/>
              <a:buNone/>
            </a:pPr>
            <a:endParaRPr sz="3600" b="1">
              <a:solidFill>
                <a:srgbClr val="D6A650"/>
              </a:solidFill>
              <a:latin typeface="Calibri"/>
              <a:ea typeface="Calibri"/>
              <a:cs typeface="Calibri"/>
              <a:sym typeface="Calibri"/>
            </a:endParaRPr>
          </a:p>
          <a:p>
            <a:pPr marL="0" lvl="0" indent="0" algn="ctr" rtl="1">
              <a:lnSpc>
                <a:spcPct val="90000"/>
              </a:lnSpc>
              <a:spcBef>
                <a:spcPts val="1000"/>
              </a:spcBef>
              <a:spcAft>
                <a:spcPts val="0"/>
              </a:spcAft>
              <a:buClr>
                <a:srgbClr val="000000"/>
              </a:buClr>
              <a:buSzPts val="3600"/>
              <a:buFont typeface="Arial"/>
              <a:buNone/>
            </a:pPr>
            <a:endParaRPr sz="3600" b="1">
              <a:solidFill>
                <a:srgbClr val="D6A650"/>
              </a:solidFill>
              <a:latin typeface="Calibri"/>
              <a:ea typeface="Calibri"/>
              <a:cs typeface="Calibri"/>
              <a:sym typeface="Calibri"/>
            </a:endParaRPr>
          </a:p>
          <a:p>
            <a:pPr marL="0" lvl="0" indent="0" algn="ctr" rtl="1">
              <a:lnSpc>
                <a:spcPct val="90000"/>
              </a:lnSpc>
              <a:spcBef>
                <a:spcPts val="1000"/>
              </a:spcBef>
              <a:spcAft>
                <a:spcPts val="0"/>
              </a:spcAft>
              <a:buClr>
                <a:srgbClr val="E68F55"/>
              </a:buClr>
              <a:buSzPts val="3600"/>
              <a:buFont typeface="Arial"/>
              <a:buNone/>
            </a:pPr>
            <a:r>
              <a:rPr lang="iw-IL" sz="3600" b="1">
                <a:solidFill>
                  <a:srgbClr val="D6A650"/>
                </a:solidFill>
                <a:latin typeface="Calibri"/>
                <a:ea typeface="Calibri"/>
                <a:cs typeface="Calibri"/>
                <a:sym typeface="Calibri"/>
              </a:rPr>
              <a:t>עד כמה אתם מכירים את העם היהודי?</a:t>
            </a:r>
            <a:endParaRPr sz="3600" b="1">
              <a:solidFill>
                <a:srgbClr val="D6A650"/>
              </a:solidFill>
              <a:latin typeface="Calibri"/>
              <a:ea typeface="Calibri"/>
              <a:cs typeface="Calibri"/>
              <a:sym typeface="Calibri"/>
            </a:endParaRPr>
          </a:p>
          <a:p>
            <a:pPr marL="0" marR="0" lvl="0" indent="0" algn="r" rtl="1">
              <a:lnSpc>
                <a:spcPct val="100000"/>
              </a:lnSpc>
              <a:spcBef>
                <a:spcPts val="0"/>
              </a:spcBef>
              <a:spcAft>
                <a:spcPts val="0"/>
              </a:spcAft>
              <a:buClr>
                <a:srgbClr val="000000"/>
              </a:buClr>
              <a:buSzPts val="2800"/>
              <a:buFont typeface="Arial"/>
              <a:buNone/>
            </a:pPr>
            <a:endParaRPr sz="2800" b="1">
              <a:solidFill>
                <a:srgbClr val="D6A650"/>
              </a:solidFill>
              <a:latin typeface="Heebo"/>
              <a:ea typeface="Heebo"/>
              <a:cs typeface="Heebo"/>
              <a:sym typeface="Heebo"/>
            </a:endParaRPr>
          </a:p>
        </p:txBody>
      </p:sp>
      <p:pic>
        <p:nvPicPr>
          <p:cNvPr id="2" name="Picture 1">
            <a:extLst>
              <a:ext uri="{FF2B5EF4-FFF2-40B4-BE49-F238E27FC236}">
                <a16:creationId xmlns:a16="http://schemas.microsoft.com/office/drawing/2014/main" id="{9AE1F53C-04D2-966F-2E5E-E3B257E6C4C2}"/>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A364C816-4D23-3A4F-8EA7-5784E85443E0}"/>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A7B0F43B-D823-391A-E1EC-1F3700350CB3}"/>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144" name="Google Shape;144;g217bc5c500d_0_6"/>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45" name="Google Shape;145;g217bc5c500d_0_6"/>
          <p:cNvSpPr txBox="1"/>
          <p:nvPr/>
        </p:nvSpPr>
        <p:spPr>
          <a:xfrm>
            <a:off x="178051" y="2621502"/>
            <a:ext cx="9096300" cy="13854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4800" b="1">
                <a:solidFill>
                  <a:srgbClr val="D6A650"/>
                </a:solidFill>
                <a:latin typeface="Calibri"/>
                <a:ea typeface="Calibri"/>
                <a:cs typeface="Calibri"/>
                <a:sym typeface="Calibri"/>
              </a:rPr>
              <a:t>כמה יהודים יש היום בעולם?</a:t>
            </a:r>
            <a:endParaRPr>
              <a:solidFill>
                <a:srgbClr val="D6A650"/>
              </a:solidFill>
            </a:endParaRPr>
          </a:p>
          <a:p>
            <a:pPr marL="0" marR="0" lvl="0" indent="0" algn="r" rtl="1">
              <a:spcBef>
                <a:spcPts val="0"/>
              </a:spcBef>
              <a:spcAft>
                <a:spcPts val="0"/>
              </a:spcAft>
              <a:buNone/>
            </a:pPr>
            <a:endParaRPr sz="3600" b="1">
              <a:solidFill>
                <a:srgbClr val="1E4E79"/>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D6F8AC19-61D8-D135-F02E-C61F74237F4A}"/>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CE1A02D8-991B-A2AA-EAF3-751B4680429C}"/>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473AE4A3-3730-4A9D-85B0-00C9E25BE581}"/>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pic>
        <p:nvPicPr>
          <p:cNvPr id="150" name="Google Shape;150;g217bc5c500d_0_11"/>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51" name="Google Shape;151;g217bc5c500d_0_11"/>
          <p:cNvSpPr txBox="1"/>
          <p:nvPr/>
        </p:nvSpPr>
        <p:spPr>
          <a:xfrm>
            <a:off x="428650" y="1975842"/>
            <a:ext cx="10125000" cy="20319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endParaRPr sz="1800" b="1">
              <a:solidFill>
                <a:schemeClr val="lt1"/>
              </a:solidFill>
              <a:latin typeface="Calibri"/>
              <a:ea typeface="Calibri"/>
              <a:cs typeface="Calibri"/>
              <a:sym typeface="Calibri"/>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קודם כל, תלוי מי ואיך סופרים! </a:t>
            </a:r>
            <a:endParaRPr>
              <a:solidFill>
                <a:schemeClr val="lt1"/>
              </a:solidFill>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בערך 15 מיליון – כ7 מיליון חיים ישראל, כ6.5 מיליון בארה"ב, כ1.5 מיליון בשאר העולם</a:t>
            </a:r>
            <a:endParaRPr>
              <a:solidFill>
                <a:schemeClr val="lt1"/>
              </a:solidFill>
            </a:endParaRPr>
          </a:p>
        </p:txBody>
      </p:sp>
      <p:pic>
        <p:nvPicPr>
          <p:cNvPr id="2" name="Picture 1">
            <a:extLst>
              <a:ext uri="{FF2B5EF4-FFF2-40B4-BE49-F238E27FC236}">
                <a16:creationId xmlns:a16="http://schemas.microsoft.com/office/drawing/2014/main" id="{C4925A96-D8B5-B352-1D4D-E28AACB290FA}"/>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6829CE31-FFA2-6D55-3FE4-C70AB9AD5F73}"/>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A6B1209C-F209-FED0-007F-FC00D72A1751}"/>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pic>
        <p:nvPicPr>
          <p:cNvPr id="156" name="Google Shape;156;g217bc5c500d_0_15"/>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57" name="Google Shape;157;g217bc5c500d_0_15"/>
          <p:cNvSpPr txBox="1"/>
          <p:nvPr/>
        </p:nvSpPr>
        <p:spPr>
          <a:xfrm>
            <a:off x="890226" y="2806102"/>
            <a:ext cx="9096300" cy="831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4800" b="1">
                <a:solidFill>
                  <a:srgbClr val="D6A650"/>
                </a:solidFill>
                <a:latin typeface="Calibri"/>
                <a:ea typeface="Calibri"/>
                <a:cs typeface="Calibri"/>
                <a:sym typeface="Calibri"/>
              </a:rPr>
              <a:t>אילו זרמים קיימים ביהדות, נכון להיום?</a:t>
            </a:r>
            <a:endParaRPr sz="3600" b="1">
              <a:solidFill>
                <a:srgbClr val="D6A65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89285CF2-D493-0B01-41D0-96623D5A78BF}"/>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4CD06F59-3210-17D4-7DD6-67AC999300E4}"/>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09977946-0BFA-41B3-44FA-3DAE9CA12D9B}"/>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g217bc5c500d_0_19"/>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63" name="Google Shape;163;g217bc5c500d_0_19"/>
          <p:cNvSpPr txBox="1"/>
          <p:nvPr/>
        </p:nvSpPr>
        <p:spPr>
          <a:xfrm>
            <a:off x="1189303" y="1698400"/>
            <a:ext cx="7173300" cy="33402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endParaRPr sz="1100" b="1">
              <a:solidFill>
                <a:schemeClr val="lt1"/>
              </a:solidFill>
              <a:latin typeface="Calibri"/>
              <a:ea typeface="Calibri"/>
              <a:cs typeface="Calibri"/>
              <a:sym typeface="Calibri"/>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יש מגוון רחב של זרמים שאליהם משתייכים יהודים ברחבי העולם (כולל בישראל) – לדוגמא :</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חסידים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חרדים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דתיים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מסורתיים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דתיים-לאומיים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קונסרבטיביים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רפורמים</a:t>
            </a:r>
            <a:endParaRPr>
              <a:solidFill>
                <a:schemeClr val="lt1"/>
              </a:solidFill>
            </a:endParaRPr>
          </a:p>
          <a:p>
            <a:pPr marL="0" marR="0" lvl="0" indent="0" algn="r" rtl="1">
              <a:spcBef>
                <a:spcPts val="0"/>
              </a:spcBef>
              <a:spcAft>
                <a:spcPts val="0"/>
              </a:spcAft>
              <a:buNone/>
            </a:pPr>
            <a:r>
              <a:rPr lang="iw-IL" sz="2000" b="1">
                <a:solidFill>
                  <a:schemeClr val="lt1"/>
                </a:solidFill>
                <a:latin typeface="Calibri"/>
                <a:ea typeface="Calibri"/>
                <a:cs typeface="Calibri"/>
                <a:sym typeface="Calibri"/>
              </a:rPr>
              <a:t>•	חילונים</a:t>
            </a:r>
            <a:endParaRPr>
              <a:solidFill>
                <a:schemeClr val="lt1"/>
              </a:solidFill>
            </a:endParaRPr>
          </a:p>
        </p:txBody>
      </p:sp>
      <p:pic>
        <p:nvPicPr>
          <p:cNvPr id="2" name="Picture 1">
            <a:extLst>
              <a:ext uri="{FF2B5EF4-FFF2-40B4-BE49-F238E27FC236}">
                <a16:creationId xmlns:a16="http://schemas.microsoft.com/office/drawing/2014/main" id="{770F7B44-6DF8-981C-6C31-A67E44D495AD}"/>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B2B8E0EA-0245-19AD-B659-12F12675DB18}"/>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0B6AA345-5127-1CA5-F9AB-92432CABFE98}"/>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pic>
        <p:nvPicPr>
          <p:cNvPr id="168" name="Google Shape;168;g217bc5c500d_0_23"/>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69" name="Google Shape;169;g217bc5c500d_0_23"/>
          <p:cNvSpPr txBox="1"/>
          <p:nvPr/>
        </p:nvSpPr>
        <p:spPr>
          <a:xfrm>
            <a:off x="731951" y="2145702"/>
            <a:ext cx="9096300" cy="15699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4800" b="1">
                <a:solidFill>
                  <a:srgbClr val="D6A650"/>
                </a:solidFill>
                <a:latin typeface="Calibri"/>
                <a:ea typeface="Calibri"/>
                <a:cs typeface="Calibri"/>
                <a:sym typeface="Calibri"/>
              </a:rPr>
              <a:t>מהו אתר התיירות הכי נפוץ ליהודים ברחבי העולם?</a:t>
            </a:r>
            <a:endParaRPr sz="3600" b="1">
              <a:solidFill>
                <a:srgbClr val="D6A65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FD631A2D-AA2E-3E0B-38E5-766741E898C1}"/>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04DD9F4C-960E-7FF6-6441-458125E9E25F}"/>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F547EE56-CB89-D1AE-31F5-10B03D99CCC5}"/>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g217bc5c500d_0_27"/>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75" name="Google Shape;175;g217bc5c500d_0_27"/>
          <p:cNvSpPr txBox="1"/>
          <p:nvPr/>
        </p:nvSpPr>
        <p:spPr>
          <a:xfrm>
            <a:off x="481375" y="2684312"/>
            <a:ext cx="10125000" cy="14775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endParaRPr sz="1800" b="1">
              <a:solidFill>
                <a:srgbClr val="1E4E79"/>
              </a:solidFill>
              <a:latin typeface="Calibri"/>
              <a:ea typeface="Calibri"/>
              <a:cs typeface="Calibri"/>
              <a:sym typeface="Calibri"/>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הכותל המערבי! בכל שנה מבקרים בכותל </a:t>
            </a:r>
            <a:endParaRPr sz="3600" b="1">
              <a:solidFill>
                <a:schemeClr val="lt1"/>
              </a:solidFill>
              <a:latin typeface="Calibri"/>
              <a:ea typeface="Calibri"/>
              <a:cs typeface="Calibri"/>
              <a:sym typeface="Calibri"/>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כ-10,000,000 אנשים!</a:t>
            </a:r>
            <a:endParaRPr>
              <a:solidFill>
                <a:schemeClr val="lt1"/>
              </a:solidFill>
            </a:endParaRPr>
          </a:p>
        </p:txBody>
      </p:sp>
      <p:pic>
        <p:nvPicPr>
          <p:cNvPr id="2" name="Picture 1">
            <a:extLst>
              <a:ext uri="{FF2B5EF4-FFF2-40B4-BE49-F238E27FC236}">
                <a16:creationId xmlns:a16="http://schemas.microsoft.com/office/drawing/2014/main" id="{0E52875A-6289-6F9E-4E48-6CF05EDF4175}"/>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0C2977F0-8BBD-236B-FEA6-26B8B77E53C1}"/>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6F528F55-A498-7F07-D929-AC82BCCC6F34}"/>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9"/>
        <p:cNvGrpSpPr/>
        <p:nvPr/>
      </p:nvGrpSpPr>
      <p:grpSpPr>
        <a:xfrm>
          <a:off x="0" y="0"/>
          <a:ext cx="0" cy="0"/>
          <a:chOff x="0" y="0"/>
          <a:chExt cx="0" cy="0"/>
        </a:xfrm>
      </p:grpSpPr>
      <p:pic>
        <p:nvPicPr>
          <p:cNvPr id="180" name="Google Shape;180;g217bc5c500d_0_31"/>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81" name="Google Shape;181;g217bc5c500d_0_31"/>
          <p:cNvSpPr txBox="1"/>
          <p:nvPr/>
        </p:nvSpPr>
        <p:spPr>
          <a:xfrm>
            <a:off x="1615575" y="2132750"/>
            <a:ext cx="7882500" cy="15699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4800" b="1">
                <a:solidFill>
                  <a:srgbClr val="D6A650"/>
                </a:solidFill>
                <a:latin typeface="Calibri"/>
                <a:ea typeface="Calibri"/>
                <a:cs typeface="Calibri"/>
                <a:sym typeface="Calibri"/>
              </a:rPr>
              <a:t>האם אתם מכירים דמויות מופת יהודיות מרחבי העולם?</a:t>
            </a:r>
            <a:endParaRPr sz="3600" b="1">
              <a:solidFill>
                <a:srgbClr val="D6A65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16DE5940-E69B-4981-6F66-3CB6FA512BE7}"/>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5FF89B87-0BC9-EC3F-5C7D-050BC3C2BBBD}"/>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A976D8E6-072C-EF5F-76B6-90336F025836}"/>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g217bc5c500d_0_35"/>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87" name="Google Shape;187;g217bc5c500d_0_35"/>
          <p:cNvSpPr txBox="1"/>
          <p:nvPr/>
        </p:nvSpPr>
        <p:spPr>
          <a:xfrm>
            <a:off x="731950" y="2413050"/>
            <a:ext cx="8660700" cy="20319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endParaRPr sz="1800" b="1">
              <a:solidFill>
                <a:schemeClr val="lt1"/>
              </a:solidFill>
              <a:latin typeface="Calibri"/>
              <a:ea typeface="Calibri"/>
              <a:cs typeface="Calibri"/>
              <a:sym typeface="Calibri"/>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לאחר שנשמע תשובות מהכיתה, על המנחה לבחור דמות אחת ולספר עליה קצת – אוסף דמויות בחוברת "דמויות מופת" אשר מופיעה בתיקייה</a:t>
            </a:r>
            <a:endParaRPr>
              <a:solidFill>
                <a:schemeClr val="lt1"/>
              </a:solidFill>
            </a:endParaRPr>
          </a:p>
        </p:txBody>
      </p:sp>
      <p:pic>
        <p:nvPicPr>
          <p:cNvPr id="2" name="Picture 1">
            <a:extLst>
              <a:ext uri="{FF2B5EF4-FFF2-40B4-BE49-F238E27FC236}">
                <a16:creationId xmlns:a16="http://schemas.microsoft.com/office/drawing/2014/main" id="{06DE57E0-04DE-51B3-0F89-15B66741092E}"/>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189BE7E6-B71C-A8D4-6F61-FA40F31C2E1E}"/>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E546E479-5E0C-22F8-A163-3406907628E4}"/>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pic>
        <p:nvPicPr>
          <p:cNvPr id="192" name="Google Shape;192;g217bc5c500d_0_39"/>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93" name="Google Shape;193;g217bc5c500d_0_39"/>
          <p:cNvSpPr txBox="1"/>
          <p:nvPr/>
        </p:nvSpPr>
        <p:spPr>
          <a:xfrm>
            <a:off x="1127601" y="2027252"/>
            <a:ext cx="9096300" cy="15699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4800" b="1">
                <a:solidFill>
                  <a:srgbClr val="E68F55"/>
                </a:solidFill>
                <a:latin typeface="Calibri"/>
                <a:ea typeface="Calibri"/>
                <a:cs typeface="Calibri"/>
                <a:sym typeface="Calibri"/>
              </a:rPr>
              <a:t>איפה נחגג סדר הפסח הגדול ביותר בעולם?</a:t>
            </a:r>
            <a:endParaRPr sz="3600" b="1">
              <a:solidFill>
                <a:srgbClr val="1E4E79"/>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992E281C-595F-6AEA-52A0-4502FAE4DEBD}"/>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5DD1A57C-D986-A270-4C9B-7E909AF832D1}"/>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296BC0C7-DD11-B7A7-FE92-0D8EAECD438D}"/>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Google Shape;198;g217bc5c500d_0_43"/>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199" name="Google Shape;199;g217bc5c500d_0_43"/>
          <p:cNvSpPr txBox="1"/>
          <p:nvPr/>
        </p:nvSpPr>
        <p:spPr>
          <a:xfrm>
            <a:off x="995700" y="2413050"/>
            <a:ext cx="8607900" cy="25860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endParaRPr sz="1800" b="1">
              <a:solidFill>
                <a:schemeClr val="lt1"/>
              </a:solidFill>
              <a:latin typeface="Calibri"/>
              <a:ea typeface="Calibri"/>
              <a:cs typeface="Calibri"/>
              <a:sym typeface="Calibri"/>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לפי מקורות שונים, סדר הפסח הגדול בעולם נחגג ב- פרו! </a:t>
            </a:r>
            <a:endParaRPr sz="3600" b="1">
              <a:solidFill>
                <a:schemeClr val="lt1"/>
              </a:solidFill>
              <a:latin typeface="Calibri"/>
              <a:ea typeface="Calibri"/>
              <a:cs typeface="Calibri"/>
              <a:sym typeface="Calibri"/>
            </a:endParaRPr>
          </a:p>
          <a:p>
            <a:pPr marL="0" marR="0" lvl="0" indent="0" algn="ctr" rtl="1">
              <a:spcBef>
                <a:spcPts val="0"/>
              </a:spcBef>
              <a:spcAft>
                <a:spcPts val="0"/>
              </a:spcAft>
              <a:buNone/>
            </a:pPr>
            <a:r>
              <a:rPr lang="iw-IL" sz="3600" b="1">
                <a:solidFill>
                  <a:schemeClr val="lt1"/>
                </a:solidFill>
                <a:latin typeface="Calibri"/>
                <a:ea typeface="Calibri"/>
                <a:cs typeface="Calibri"/>
                <a:sym typeface="Calibri"/>
              </a:rPr>
              <a:t>כ- 1,500 מטיילים יהודיים מרחבי העולם מתכנסים כדי לחגוג את החג יחד!</a:t>
            </a:r>
            <a:endParaRPr>
              <a:solidFill>
                <a:schemeClr val="lt1"/>
              </a:solidFill>
            </a:endParaRPr>
          </a:p>
        </p:txBody>
      </p:sp>
      <p:pic>
        <p:nvPicPr>
          <p:cNvPr id="2" name="Picture 1">
            <a:extLst>
              <a:ext uri="{FF2B5EF4-FFF2-40B4-BE49-F238E27FC236}">
                <a16:creationId xmlns:a16="http://schemas.microsoft.com/office/drawing/2014/main" id="{125A7298-A0C4-2BCE-9F00-CF61232EFC49}"/>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A04A124E-B603-6D51-B530-F7B10770B833}"/>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FF1CA2BF-9ACF-0474-7F7C-B351FCE98516}"/>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g217bc5c500d_0_86"/>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05" name="Google Shape;205;g217bc5c500d_0_86"/>
          <p:cNvSpPr txBox="1"/>
          <p:nvPr/>
        </p:nvSpPr>
        <p:spPr>
          <a:xfrm>
            <a:off x="1776565" y="1718721"/>
            <a:ext cx="9096300" cy="15699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4800" b="1">
                <a:solidFill>
                  <a:srgbClr val="E68F55"/>
                </a:solidFill>
                <a:latin typeface="Calibri"/>
                <a:ea typeface="Calibri"/>
                <a:cs typeface="Calibri"/>
                <a:sym typeface="Calibri"/>
              </a:rPr>
              <a:t>כמה יהודים זכו בפרסי נובל לאורך השנים?</a:t>
            </a:r>
            <a:endParaRPr sz="3600" b="1">
              <a:solidFill>
                <a:srgbClr val="1E4E79"/>
              </a:solidFill>
              <a:latin typeface="Calibri"/>
              <a:ea typeface="Calibri"/>
              <a:cs typeface="Calibri"/>
              <a:sym typeface="Calibri"/>
            </a:endParaRPr>
          </a:p>
        </p:txBody>
      </p:sp>
      <p:sp>
        <p:nvSpPr>
          <p:cNvPr id="206" name="Google Shape;206;g217bc5c500d_0_86"/>
          <p:cNvSpPr txBox="1"/>
          <p:nvPr/>
        </p:nvSpPr>
        <p:spPr>
          <a:xfrm>
            <a:off x="747864" y="3288381"/>
            <a:ext cx="10125000" cy="12006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3600" b="1">
                <a:solidFill>
                  <a:schemeClr val="bg1"/>
                </a:solidFill>
                <a:latin typeface="Calibri"/>
                <a:ea typeface="Calibri"/>
                <a:cs typeface="Calibri"/>
                <a:sym typeface="Calibri"/>
              </a:rPr>
              <a:t>210 פרסי נובל הוענקו ליהודים,(מתוך 943 פרסים סה"כ) – כ-26% אחוזים מהזוכים היו יהודים!</a:t>
            </a:r>
            <a:endParaRPr>
              <a:solidFill>
                <a:schemeClr val="bg1"/>
              </a:solidFill>
            </a:endParaRPr>
          </a:p>
        </p:txBody>
      </p:sp>
      <p:sp>
        <p:nvSpPr>
          <p:cNvPr id="207" name="Google Shape;207;g217bc5c500d_0_86"/>
          <p:cNvSpPr txBox="1"/>
          <p:nvPr/>
        </p:nvSpPr>
        <p:spPr>
          <a:xfrm>
            <a:off x="995514" y="4644131"/>
            <a:ext cx="9877500" cy="585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3200" b="1">
                <a:solidFill>
                  <a:srgbClr val="E68F55"/>
                </a:solidFill>
                <a:latin typeface="Calibri"/>
                <a:ea typeface="Calibri"/>
                <a:cs typeface="Calibri"/>
                <a:sym typeface="Calibri"/>
              </a:rPr>
              <a:t>*שאלת בונוס– מי אתם מכירים שזכה בפרס נובל? </a:t>
            </a:r>
            <a:endParaRPr/>
          </a:p>
        </p:txBody>
      </p:sp>
      <p:sp>
        <p:nvSpPr>
          <p:cNvPr id="208" name="Google Shape;208;g217bc5c500d_0_86"/>
          <p:cNvSpPr txBox="1"/>
          <p:nvPr/>
        </p:nvSpPr>
        <p:spPr>
          <a:xfrm>
            <a:off x="-123568" y="5228907"/>
            <a:ext cx="10915469" cy="52318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2800" b="1" dirty="0">
                <a:solidFill>
                  <a:schemeClr val="bg1"/>
                </a:solidFill>
                <a:latin typeface="Calibri"/>
                <a:ea typeface="Calibri"/>
                <a:cs typeface="Calibri"/>
                <a:sym typeface="Calibri"/>
              </a:rPr>
              <a:t>אלברט </a:t>
            </a:r>
            <a:r>
              <a:rPr lang="iw-IL" sz="2800" b="1" dirty="0" err="1">
                <a:solidFill>
                  <a:schemeClr val="bg1"/>
                </a:solidFill>
                <a:latin typeface="Calibri"/>
                <a:ea typeface="Calibri"/>
                <a:cs typeface="Calibri"/>
                <a:sym typeface="Calibri"/>
              </a:rPr>
              <a:t>איינשטיין,ש"י</a:t>
            </a:r>
            <a:r>
              <a:rPr lang="iw-IL" sz="2800" b="1" dirty="0">
                <a:solidFill>
                  <a:schemeClr val="bg1"/>
                </a:solidFill>
                <a:latin typeface="Calibri"/>
                <a:ea typeface="Calibri"/>
                <a:cs typeface="Calibri"/>
                <a:sym typeface="Calibri"/>
              </a:rPr>
              <a:t> עגנון, שמעון פרס, עדה יונת, אלינור </a:t>
            </a:r>
            <a:r>
              <a:rPr lang="iw-IL" sz="2800" b="1" dirty="0" err="1">
                <a:solidFill>
                  <a:schemeClr val="bg1"/>
                </a:solidFill>
                <a:latin typeface="Calibri"/>
                <a:ea typeface="Calibri"/>
                <a:cs typeface="Calibri"/>
                <a:sym typeface="Calibri"/>
              </a:rPr>
              <a:t>אוסטרום</a:t>
            </a:r>
            <a:r>
              <a:rPr lang="iw-IL" sz="2800" b="1" dirty="0">
                <a:solidFill>
                  <a:schemeClr val="bg1"/>
                </a:solidFill>
                <a:latin typeface="Calibri"/>
                <a:ea typeface="Calibri"/>
                <a:cs typeface="Calibri"/>
                <a:sym typeface="Calibri"/>
              </a:rPr>
              <a:t>, בוב דילן ועוד.</a:t>
            </a:r>
            <a:endParaRPr dirty="0">
              <a:solidFill>
                <a:schemeClr val="bg1"/>
              </a:solidFill>
            </a:endParaRPr>
          </a:p>
        </p:txBody>
      </p:sp>
      <p:pic>
        <p:nvPicPr>
          <p:cNvPr id="2" name="Picture 1">
            <a:extLst>
              <a:ext uri="{FF2B5EF4-FFF2-40B4-BE49-F238E27FC236}">
                <a16:creationId xmlns:a16="http://schemas.microsoft.com/office/drawing/2014/main" id="{9A33A6BA-833D-A2BE-E753-26058BEC31B1}"/>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92325196-15B8-BB14-63A9-3C9F627EE854}"/>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68CB1005-477A-3F39-FA20-8F9ECC7DD0C1}"/>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
                                        </p:tgtEl>
                                        <p:attrNameLst>
                                          <p:attrName>style.visibility</p:attrName>
                                        </p:attrNameLst>
                                      </p:cBhvr>
                                      <p:to>
                                        <p:strVal val="visible"/>
                                      </p:to>
                                    </p:set>
                                    <p:anim calcmode="lin" valueType="num">
                                      <p:cBhvr additive="base">
                                        <p:cTn id="7" dur="500"/>
                                        <p:tgtEl>
                                          <p:spTgt spid="205"/>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6"/>
                                        </p:tgtEl>
                                        <p:attrNameLst>
                                          <p:attrName>style.visibility</p:attrName>
                                        </p:attrNameLst>
                                      </p:cBhvr>
                                      <p:to>
                                        <p:strVal val="visible"/>
                                      </p:to>
                                    </p:set>
                                    <p:animEffect transition="in" filter="fade">
                                      <p:cBhvr>
                                        <p:cTn id="12" dur="1000"/>
                                        <p:tgtEl>
                                          <p:spTgt spid="20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7"/>
                                        </p:tgtEl>
                                        <p:attrNameLst>
                                          <p:attrName>style.visibility</p:attrName>
                                        </p:attrNameLst>
                                      </p:cBhvr>
                                      <p:to>
                                        <p:strVal val="visible"/>
                                      </p:to>
                                    </p:set>
                                    <p:animEffect transition="in" filter="fade">
                                      <p:cBhvr>
                                        <p:cTn id="17" dur="1822"/>
                                        <p:tgtEl>
                                          <p:spTgt spid="207"/>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08"/>
                                        </p:tgtEl>
                                        <p:attrNameLst>
                                          <p:attrName>style.visibility</p:attrName>
                                        </p:attrNameLst>
                                      </p:cBhvr>
                                      <p:to>
                                        <p:strVal val="visible"/>
                                      </p:to>
                                    </p:set>
                                    <p:anim calcmode="lin" valueType="num">
                                      <p:cBhvr additive="base">
                                        <p:cTn id="22" dur="500"/>
                                        <p:tgtEl>
                                          <p:spTgt spid="20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g217bc5c500d_0_208"/>
          <p:cNvPicPr preferRelativeResize="0"/>
          <p:nvPr/>
        </p:nvPicPr>
        <p:blipFill rotWithShape="1">
          <a:blip r:embed="rId3">
            <a:alphaModFix/>
          </a:blip>
          <a:srcRect/>
          <a:stretch/>
        </p:blipFill>
        <p:spPr>
          <a:xfrm>
            <a:off x="0" y="0"/>
            <a:ext cx="12192000" cy="6846091"/>
          </a:xfrm>
          <a:prstGeom prst="rect">
            <a:avLst/>
          </a:prstGeom>
          <a:noFill/>
          <a:ln>
            <a:noFill/>
          </a:ln>
        </p:spPr>
      </p:pic>
      <p:pic>
        <p:nvPicPr>
          <p:cNvPr id="2" name="Picture 1">
            <a:extLst>
              <a:ext uri="{FF2B5EF4-FFF2-40B4-BE49-F238E27FC236}">
                <a16:creationId xmlns:a16="http://schemas.microsoft.com/office/drawing/2014/main" id="{D8188617-E6C1-D77B-45B7-59307B8CAABC}"/>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457EB542-F953-F750-4DDB-24BDC5F0EB92}"/>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8095ADD6-BA33-E523-78C6-BE161D6B19DB}"/>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7"/>
        <p:cNvGrpSpPr/>
        <p:nvPr/>
      </p:nvGrpSpPr>
      <p:grpSpPr>
        <a:xfrm>
          <a:off x="0" y="0"/>
          <a:ext cx="0" cy="0"/>
          <a:chOff x="0" y="0"/>
          <a:chExt cx="0" cy="0"/>
        </a:xfrm>
      </p:grpSpPr>
      <p:pic>
        <p:nvPicPr>
          <p:cNvPr id="218" name="Google Shape;218;g217bc5c500d_0_94"/>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19" name="Google Shape;219;g217bc5c500d_0_94"/>
          <p:cNvSpPr txBox="1"/>
          <p:nvPr/>
        </p:nvSpPr>
        <p:spPr>
          <a:xfrm>
            <a:off x="-692374" y="2053627"/>
            <a:ext cx="9096300" cy="831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4800" b="1">
                <a:solidFill>
                  <a:srgbClr val="D6A650"/>
                </a:solidFill>
                <a:latin typeface="Calibri"/>
                <a:ea typeface="Calibri"/>
                <a:cs typeface="Calibri"/>
                <a:sym typeface="Calibri"/>
              </a:rPr>
              <a:t>מהי הסוכנות היהודית?</a:t>
            </a:r>
            <a:endParaRPr sz="3600" b="1">
              <a:solidFill>
                <a:srgbClr val="D6A650"/>
              </a:solidFill>
              <a:latin typeface="Calibri"/>
              <a:ea typeface="Calibri"/>
              <a:cs typeface="Calibri"/>
              <a:sym typeface="Calibri"/>
            </a:endParaRPr>
          </a:p>
        </p:txBody>
      </p:sp>
      <p:sp>
        <p:nvSpPr>
          <p:cNvPr id="220" name="Google Shape;220;g217bc5c500d_0_94"/>
          <p:cNvSpPr txBox="1"/>
          <p:nvPr/>
        </p:nvSpPr>
        <p:spPr>
          <a:xfrm>
            <a:off x="1414463" y="4474174"/>
            <a:ext cx="6238800" cy="3078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endParaRPr/>
          </a:p>
        </p:txBody>
      </p:sp>
      <p:pic>
        <p:nvPicPr>
          <p:cNvPr id="2" name="Picture 1">
            <a:extLst>
              <a:ext uri="{FF2B5EF4-FFF2-40B4-BE49-F238E27FC236}">
                <a16:creationId xmlns:a16="http://schemas.microsoft.com/office/drawing/2014/main" id="{DA68CCBB-7D15-A609-ED21-25DC77FCC8F8}"/>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2C9947E1-8926-4F2F-AA85-3157E0BEC5C4}"/>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B9346AE1-66DA-7772-3232-C467507D227D}"/>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19"/>
                                        </p:tgtEl>
                                        <p:attrNameLst>
                                          <p:attrName>style.visibility</p:attrName>
                                        </p:attrNameLst>
                                      </p:cBhvr>
                                      <p:to>
                                        <p:strVal val="visible"/>
                                      </p:to>
                                    </p:set>
                                    <p:anim calcmode="lin" valueType="num">
                                      <p:cBhvr additive="base">
                                        <p:cTn id="7" dur="500"/>
                                        <p:tgtEl>
                                          <p:spTgt spid="219"/>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20"/>
                                        </p:tgtEl>
                                        <p:attrNameLst>
                                          <p:attrName>style.visibility</p:attrName>
                                        </p:attrNameLst>
                                      </p:cBhvr>
                                      <p:to>
                                        <p:strVal val="visible"/>
                                      </p:to>
                                    </p:set>
                                    <p:anim calcmode="lin" valueType="num">
                                      <p:cBhvr additive="base">
                                        <p:cTn id="12" dur="500"/>
                                        <p:tgtEl>
                                          <p:spTgt spid="2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g217bc5c500d_0_216"/>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26" name="Google Shape;226;g217bc5c500d_0_216"/>
          <p:cNvSpPr txBox="1"/>
          <p:nvPr/>
        </p:nvSpPr>
        <p:spPr>
          <a:xfrm>
            <a:off x="-982550" y="2064137"/>
            <a:ext cx="10125000" cy="9234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endParaRPr sz="1800" b="1">
              <a:solidFill>
                <a:schemeClr val="lt1"/>
              </a:solidFill>
              <a:latin typeface="Calibri"/>
              <a:ea typeface="Calibri"/>
              <a:cs typeface="Calibri"/>
              <a:sym typeface="Calibri"/>
            </a:endParaRPr>
          </a:p>
          <a:p>
            <a:pPr marL="0" marR="0" lvl="0" indent="0" algn="r" rtl="1">
              <a:spcBef>
                <a:spcPts val="0"/>
              </a:spcBef>
              <a:spcAft>
                <a:spcPts val="0"/>
              </a:spcAft>
              <a:buNone/>
            </a:pPr>
            <a:r>
              <a:rPr lang="iw-IL" sz="3600" b="1">
                <a:solidFill>
                  <a:schemeClr val="lt1"/>
                </a:solidFill>
                <a:latin typeface="Calibri"/>
                <a:ea typeface="Calibri"/>
                <a:cs typeface="Calibri"/>
                <a:sym typeface="Calibri"/>
              </a:rPr>
              <a:t>התשובה ב</a:t>
            </a:r>
            <a:r>
              <a:rPr lang="iw-IL" sz="3600" b="1" u="sng">
                <a:solidFill>
                  <a:schemeClr val="hlink"/>
                </a:solidFill>
                <a:latin typeface="Calibri"/>
                <a:ea typeface="Calibri"/>
                <a:cs typeface="Calibri"/>
                <a:sym typeface="Calibri"/>
                <a:hlinkClick r:id="rId4"/>
              </a:rPr>
              <a:t>סרטון</a:t>
            </a:r>
            <a:r>
              <a:rPr lang="iw-IL" sz="3600" b="1">
                <a:solidFill>
                  <a:schemeClr val="lt1"/>
                </a:solidFill>
                <a:latin typeface="Calibri"/>
                <a:ea typeface="Calibri"/>
                <a:cs typeface="Calibri"/>
                <a:sym typeface="Calibri"/>
              </a:rPr>
              <a:t>!</a:t>
            </a:r>
            <a:endParaRPr>
              <a:solidFill>
                <a:schemeClr val="lt1"/>
              </a:solidFill>
            </a:endParaRPr>
          </a:p>
        </p:txBody>
      </p:sp>
      <p:sp>
        <p:nvSpPr>
          <p:cNvPr id="227" name="Google Shape;227;g217bc5c500d_0_216"/>
          <p:cNvSpPr txBox="1"/>
          <p:nvPr/>
        </p:nvSpPr>
        <p:spPr>
          <a:xfrm>
            <a:off x="-190500" y="4749284"/>
            <a:ext cx="6191400" cy="831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4800" b="1">
                <a:solidFill>
                  <a:srgbClr val="D6A650"/>
                </a:solidFill>
                <a:latin typeface="Calibri"/>
                <a:ea typeface="Calibri"/>
                <a:cs typeface="Calibri"/>
                <a:sym typeface="Calibri"/>
              </a:rPr>
              <a:t>מה למדתם מהסרטון?</a:t>
            </a:r>
            <a:endParaRPr>
              <a:solidFill>
                <a:srgbClr val="D6A650"/>
              </a:solidFill>
            </a:endParaRPr>
          </a:p>
        </p:txBody>
      </p:sp>
      <p:pic>
        <p:nvPicPr>
          <p:cNvPr id="2" name="Picture 1">
            <a:extLst>
              <a:ext uri="{FF2B5EF4-FFF2-40B4-BE49-F238E27FC236}">
                <a16:creationId xmlns:a16="http://schemas.microsoft.com/office/drawing/2014/main" id="{4F3FDC50-457B-145A-BFD4-5FBB6FFC57AC}"/>
              </a:ext>
            </a:extLst>
          </p:cNvPr>
          <p:cNvPicPr>
            <a:picLocks noChangeAspect="1"/>
          </p:cNvPicPr>
          <p:nvPr/>
        </p:nvPicPr>
        <p:blipFill rotWithShape="1">
          <a:blip r:embed="rId5"/>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1E4ED49C-C933-E41A-D9C5-CC544F44ABE5}"/>
              </a:ext>
            </a:extLst>
          </p:cNvPr>
          <p:cNvPicPr>
            <a:picLocks noChangeAspect="1"/>
          </p:cNvPicPr>
          <p:nvPr/>
        </p:nvPicPr>
        <p:blipFill>
          <a:blip r:embed="rId6"/>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82D5910A-4665-0977-97B7-BB71719458F2}"/>
              </a:ext>
            </a:extLst>
          </p:cNvPr>
          <p:cNvPicPr>
            <a:picLocks noChangeAspect="1"/>
          </p:cNvPicPr>
          <p:nvPr/>
        </p:nvPicPr>
        <p:blipFill rotWithShape="1">
          <a:blip r:embed="rId7"/>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232" name="Google Shape;232;g217bc5c500d_0_102"/>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33" name="Google Shape;233;g217bc5c500d_0_102"/>
          <p:cNvSpPr txBox="1"/>
          <p:nvPr/>
        </p:nvSpPr>
        <p:spPr>
          <a:xfrm>
            <a:off x="1272676" y="1964727"/>
            <a:ext cx="9096300" cy="15699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4800" b="1">
                <a:solidFill>
                  <a:srgbClr val="D6A650"/>
                </a:solidFill>
                <a:latin typeface="Calibri"/>
                <a:ea typeface="Calibri"/>
                <a:cs typeface="Calibri"/>
                <a:sym typeface="Calibri"/>
              </a:rPr>
              <a:t>מה תחומי העיסוק של הסוכנות היהודית?</a:t>
            </a:r>
            <a:endParaRPr sz="3600" b="1">
              <a:solidFill>
                <a:srgbClr val="D6A65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64767D00-8E12-A2A3-957F-9FCEB619EB44}"/>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5E436983-89B1-025F-8BB4-CDA9802606D7}"/>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85AB51AC-B538-78B8-1E0F-17141C24245B}"/>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33"/>
                                        </p:tgtEl>
                                        <p:attrNameLst>
                                          <p:attrName>style.visibility</p:attrName>
                                        </p:attrNameLst>
                                      </p:cBhvr>
                                      <p:to>
                                        <p:strVal val="visible"/>
                                      </p:to>
                                    </p:set>
                                    <p:anim calcmode="lin" valueType="num">
                                      <p:cBhvr additive="base">
                                        <p:cTn id="7" dur="500"/>
                                        <p:tgtEl>
                                          <p:spTgt spid="2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pic>
        <p:nvPicPr>
          <p:cNvPr id="238" name="Google Shape;238;g217bc5c500d_0_51"/>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39" name="Google Shape;239;g217bc5c500d_0_51"/>
          <p:cNvSpPr txBox="1"/>
          <p:nvPr/>
        </p:nvSpPr>
        <p:spPr>
          <a:xfrm>
            <a:off x="157675" y="930225"/>
            <a:ext cx="9234900" cy="49101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endParaRPr sz="1400" b="1">
              <a:solidFill>
                <a:schemeClr val="lt1"/>
              </a:solidFill>
              <a:latin typeface="Calibri"/>
              <a:ea typeface="Calibri"/>
              <a:cs typeface="Calibri"/>
              <a:sym typeface="Calibri"/>
            </a:endParaRPr>
          </a:p>
          <a:p>
            <a:pPr marL="0" marR="0" lvl="0" indent="0" algn="r" rtl="1">
              <a:spcBef>
                <a:spcPts val="0"/>
              </a:spcBef>
              <a:spcAft>
                <a:spcPts val="0"/>
              </a:spcAft>
              <a:buNone/>
            </a:pPr>
            <a:r>
              <a:rPr lang="iw-IL" sz="3600" b="1">
                <a:solidFill>
                  <a:schemeClr val="lt1"/>
                </a:solidFill>
                <a:latin typeface="Calibri"/>
                <a:ea typeface="Calibri"/>
                <a:cs typeface="Calibri"/>
                <a:sym typeface="Calibri"/>
              </a:rPr>
              <a:t>שלושה תחומי תוכן עיקריים! </a:t>
            </a:r>
            <a:endParaRPr sz="3600" b="1">
              <a:solidFill>
                <a:schemeClr val="lt1"/>
              </a:solidFill>
              <a:latin typeface="Calibri"/>
              <a:ea typeface="Calibri"/>
              <a:cs typeface="Calibri"/>
              <a:sym typeface="Calibri"/>
            </a:endParaRPr>
          </a:p>
          <a:p>
            <a:pPr marL="0" marR="0" lvl="0" indent="0" algn="r" rtl="1">
              <a:spcBef>
                <a:spcPts val="0"/>
              </a:spcBef>
              <a:spcAft>
                <a:spcPts val="0"/>
              </a:spcAft>
              <a:buNone/>
            </a:pPr>
            <a:endParaRPr sz="2900" b="1">
              <a:solidFill>
                <a:schemeClr val="lt1"/>
              </a:solidFill>
              <a:latin typeface="Calibri"/>
              <a:ea typeface="Calibri"/>
              <a:cs typeface="Calibri"/>
              <a:sym typeface="Calibri"/>
            </a:endParaRPr>
          </a:p>
          <a:p>
            <a:pPr marL="0" marR="0" lvl="0" indent="0" algn="r" rtl="1">
              <a:spcBef>
                <a:spcPts val="0"/>
              </a:spcBef>
              <a:spcAft>
                <a:spcPts val="0"/>
              </a:spcAft>
              <a:buNone/>
            </a:pPr>
            <a:r>
              <a:rPr lang="iw-IL" sz="2800" b="1">
                <a:solidFill>
                  <a:schemeClr val="lt1"/>
                </a:solidFill>
                <a:latin typeface="Calibri"/>
                <a:ea typeface="Calibri"/>
                <a:cs typeface="Calibri"/>
                <a:sym typeface="Calibri"/>
              </a:rPr>
              <a:t>1. חברה ישראלית – </a:t>
            </a:r>
            <a:br>
              <a:rPr lang="iw-IL" sz="2800" b="1">
                <a:solidFill>
                  <a:schemeClr val="lt1"/>
                </a:solidFill>
                <a:latin typeface="Calibri"/>
                <a:ea typeface="Calibri"/>
                <a:cs typeface="Calibri"/>
                <a:sym typeface="Calibri"/>
              </a:rPr>
            </a:br>
            <a:r>
              <a:rPr lang="iw-IL" sz="2800" b="1">
                <a:solidFill>
                  <a:schemeClr val="lt1"/>
                </a:solidFill>
                <a:latin typeface="Calibri"/>
                <a:ea typeface="Calibri"/>
                <a:cs typeface="Calibri"/>
                <a:sym typeface="Calibri"/>
              </a:rPr>
              <a:t>קידום החברה הישראלית במגוון שכבות האוכלוסיה ובפריסה גיאוגרפית רחבה, חיזוק, פיתוח מנהיגות ועוד</a:t>
            </a:r>
            <a:endParaRPr sz="2800" b="1">
              <a:solidFill>
                <a:schemeClr val="lt1"/>
              </a:solidFill>
              <a:latin typeface="Calibri"/>
              <a:ea typeface="Calibri"/>
              <a:cs typeface="Calibri"/>
              <a:sym typeface="Calibri"/>
            </a:endParaRPr>
          </a:p>
          <a:p>
            <a:pPr marL="0" marR="0" lvl="0" indent="0" algn="r" rtl="1">
              <a:spcBef>
                <a:spcPts val="0"/>
              </a:spcBef>
              <a:spcAft>
                <a:spcPts val="0"/>
              </a:spcAft>
              <a:buNone/>
            </a:pPr>
            <a:endParaRPr sz="1900" b="1">
              <a:solidFill>
                <a:schemeClr val="lt1"/>
              </a:solidFill>
              <a:latin typeface="Calibri"/>
              <a:ea typeface="Calibri"/>
              <a:cs typeface="Calibri"/>
              <a:sym typeface="Calibri"/>
            </a:endParaRPr>
          </a:p>
          <a:p>
            <a:pPr marL="0" marR="0" lvl="0" indent="0" algn="r" rtl="1">
              <a:spcBef>
                <a:spcPts val="0"/>
              </a:spcBef>
              <a:spcAft>
                <a:spcPts val="0"/>
              </a:spcAft>
              <a:buNone/>
            </a:pPr>
            <a:r>
              <a:rPr lang="iw-IL" sz="2800" b="1">
                <a:solidFill>
                  <a:schemeClr val="lt1"/>
                </a:solidFill>
                <a:latin typeface="Calibri"/>
                <a:ea typeface="Calibri"/>
                <a:cs typeface="Calibri"/>
                <a:sym typeface="Calibri"/>
              </a:rPr>
              <a:t>2. עליה וקליטה – </a:t>
            </a:r>
            <a:br>
              <a:rPr lang="iw-IL" sz="2800" b="1">
                <a:solidFill>
                  <a:schemeClr val="lt1"/>
                </a:solidFill>
                <a:latin typeface="Calibri"/>
                <a:ea typeface="Calibri"/>
                <a:cs typeface="Calibri"/>
                <a:sym typeface="Calibri"/>
              </a:rPr>
            </a:br>
            <a:r>
              <a:rPr lang="iw-IL" sz="2800" b="1">
                <a:solidFill>
                  <a:schemeClr val="lt1"/>
                </a:solidFill>
                <a:latin typeface="Calibri"/>
                <a:ea typeface="Calibri"/>
                <a:cs typeface="Calibri"/>
                <a:sym typeface="Calibri"/>
              </a:rPr>
              <a:t>עיסוק בתחומי העליה לארץ וקליטה בקהילות השונות</a:t>
            </a:r>
            <a:endParaRPr sz="2800" b="1">
              <a:solidFill>
                <a:schemeClr val="lt1"/>
              </a:solidFill>
              <a:latin typeface="Calibri"/>
              <a:ea typeface="Calibri"/>
              <a:cs typeface="Calibri"/>
              <a:sym typeface="Calibri"/>
            </a:endParaRPr>
          </a:p>
          <a:p>
            <a:pPr marL="0" marR="0" lvl="0" indent="0" algn="r" rtl="1">
              <a:spcBef>
                <a:spcPts val="0"/>
              </a:spcBef>
              <a:spcAft>
                <a:spcPts val="0"/>
              </a:spcAft>
              <a:buNone/>
            </a:pPr>
            <a:endParaRPr sz="1900" b="1">
              <a:solidFill>
                <a:schemeClr val="lt1"/>
              </a:solidFill>
              <a:latin typeface="Calibri"/>
              <a:ea typeface="Calibri"/>
              <a:cs typeface="Calibri"/>
              <a:sym typeface="Calibri"/>
            </a:endParaRPr>
          </a:p>
          <a:p>
            <a:pPr marL="0" marR="0" lvl="0" indent="0" algn="r" rtl="1">
              <a:spcBef>
                <a:spcPts val="0"/>
              </a:spcBef>
              <a:spcAft>
                <a:spcPts val="0"/>
              </a:spcAft>
              <a:buNone/>
            </a:pPr>
            <a:r>
              <a:rPr lang="iw-IL" sz="2800" b="1">
                <a:solidFill>
                  <a:schemeClr val="lt1"/>
                </a:solidFill>
                <a:latin typeface="Calibri"/>
                <a:ea typeface="Calibri"/>
                <a:cs typeface="Calibri"/>
                <a:sym typeface="Calibri"/>
              </a:rPr>
              <a:t>3. חיבור העם היהודי – </a:t>
            </a:r>
            <a:br>
              <a:rPr lang="iw-IL" sz="2800" b="1">
                <a:solidFill>
                  <a:schemeClr val="lt1"/>
                </a:solidFill>
                <a:latin typeface="Calibri"/>
                <a:ea typeface="Calibri"/>
                <a:cs typeface="Calibri"/>
                <a:sym typeface="Calibri"/>
              </a:rPr>
            </a:br>
            <a:r>
              <a:rPr lang="iw-IL" sz="2800" b="1">
                <a:solidFill>
                  <a:schemeClr val="lt1"/>
                </a:solidFill>
                <a:latin typeface="Calibri"/>
                <a:ea typeface="Calibri"/>
                <a:cs typeface="Calibri"/>
                <a:sym typeface="Calibri"/>
              </a:rPr>
              <a:t>רשת שותפויות, חוויות בישראל, חיבור בין קהילות בארץ ובעולם ועוד!</a:t>
            </a:r>
            <a:endParaRPr>
              <a:solidFill>
                <a:schemeClr val="lt1"/>
              </a:solidFill>
            </a:endParaRPr>
          </a:p>
        </p:txBody>
      </p:sp>
      <p:pic>
        <p:nvPicPr>
          <p:cNvPr id="2" name="Picture 1">
            <a:extLst>
              <a:ext uri="{FF2B5EF4-FFF2-40B4-BE49-F238E27FC236}">
                <a16:creationId xmlns:a16="http://schemas.microsoft.com/office/drawing/2014/main" id="{F10DB71E-52A4-3A3B-05F1-247985F6E2D1}"/>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49155B75-2799-B581-58A0-F6BF5D8C2830}"/>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C9590EDF-0832-CF2F-6D0E-C60FC221A0D2}"/>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pic>
        <p:nvPicPr>
          <p:cNvPr id="244" name="Google Shape;244;g217bc5c500d_0_108"/>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45" name="Google Shape;245;g217bc5c500d_0_108"/>
          <p:cNvSpPr txBox="1"/>
          <p:nvPr/>
        </p:nvSpPr>
        <p:spPr>
          <a:xfrm>
            <a:off x="1932150" y="1776675"/>
            <a:ext cx="7064700" cy="23088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4800" b="1">
                <a:solidFill>
                  <a:srgbClr val="D6A650"/>
                </a:solidFill>
                <a:latin typeface="Calibri"/>
                <a:ea typeface="Calibri"/>
                <a:cs typeface="Calibri"/>
                <a:sym typeface="Calibri"/>
              </a:rPr>
              <a:t>איך הסוכנות שומרת על הקשר עם כל היהודים והקהילות ברחבי העולם?</a:t>
            </a:r>
            <a:endParaRPr sz="3600" b="1">
              <a:solidFill>
                <a:srgbClr val="D6A650"/>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C5ACEB37-EAA7-B7BF-3AAD-31422018ACEC}"/>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AEE4B784-A8B3-18B4-CCD5-FC4353162825}"/>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CDA71E85-EFA1-84BE-6C2F-1653CDD39275}"/>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45"/>
                                        </p:tgtEl>
                                        <p:attrNameLst>
                                          <p:attrName>style.visibility</p:attrName>
                                        </p:attrNameLst>
                                      </p:cBhvr>
                                      <p:to>
                                        <p:strVal val="visible"/>
                                      </p:to>
                                    </p:set>
                                    <p:anim calcmode="lin" valueType="num">
                                      <p:cBhvr additive="base">
                                        <p:cTn id="7" dur="500"/>
                                        <p:tgtEl>
                                          <p:spTgt spid="2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250" name="Google Shape;250;g217bc5c500d_0_224"/>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51" name="Google Shape;251;g217bc5c500d_0_224"/>
          <p:cNvSpPr txBox="1"/>
          <p:nvPr/>
        </p:nvSpPr>
        <p:spPr>
          <a:xfrm>
            <a:off x="147400" y="947500"/>
            <a:ext cx="9271500" cy="53565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endParaRPr sz="1900" b="1">
              <a:solidFill>
                <a:schemeClr val="lt1"/>
              </a:solidFill>
              <a:latin typeface="Calibri"/>
              <a:ea typeface="Calibri"/>
              <a:cs typeface="Calibri"/>
              <a:sym typeface="Calibri"/>
            </a:endParaRPr>
          </a:p>
          <a:p>
            <a:pPr marL="0" marR="0" lvl="0" indent="0" algn="r" rtl="1">
              <a:spcBef>
                <a:spcPts val="0"/>
              </a:spcBef>
              <a:spcAft>
                <a:spcPts val="0"/>
              </a:spcAft>
              <a:buNone/>
            </a:pPr>
            <a:r>
              <a:rPr lang="iw-IL" sz="1900" b="1">
                <a:solidFill>
                  <a:schemeClr val="lt1"/>
                </a:solidFill>
                <a:latin typeface="Calibri"/>
                <a:ea typeface="Calibri"/>
                <a:cs typeface="Calibri"/>
                <a:sym typeface="Calibri"/>
              </a:rPr>
              <a:t>לאורך השנים הסוכנות פיתחה כלים ומנגנונים ליצירה, שמירה וחיזוק הקשר בין הקהילות השונות בעולם וישראל!</a:t>
            </a:r>
            <a:endParaRPr sz="1900" b="1">
              <a:solidFill>
                <a:schemeClr val="lt1"/>
              </a:solidFill>
              <a:latin typeface="Calibri"/>
              <a:ea typeface="Calibri"/>
              <a:cs typeface="Calibri"/>
              <a:sym typeface="Calibri"/>
            </a:endParaRPr>
          </a:p>
          <a:p>
            <a:pPr marL="0" marR="0" lvl="0" indent="0" algn="r" rtl="1">
              <a:spcBef>
                <a:spcPts val="0"/>
              </a:spcBef>
              <a:spcAft>
                <a:spcPts val="0"/>
              </a:spcAft>
              <a:buNone/>
            </a:pPr>
            <a:endParaRPr sz="1900" b="1">
              <a:solidFill>
                <a:schemeClr val="lt1"/>
              </a:solidFill>
              <a:latin typeface="Calibri"/>
              <a:ea typeface="Calibri"/>
              <a:cs typeface="Calibri"/>
              <a:sym typeface="Calibri"/>
            </a:endParaRPr>
          </a:p>
          <a:p>
            <a:pPr marL="0" marR="0" lvl="0" indent="0" algn="r" rtl="1">
              <a:lnSpc>
                <a:spcPct val="100000"/>
              </a:lnSpc>
              <a:spcBef>
                <a:spcPts val="0"/>
              </a:spcBef>
              <a:spcAft>
                <a:spcPts val="0"/>
              </a:spcAft>
              <a:buNone/>
            </a:pPr>
            <a:r>
              <a:rPr lang="iw-IL" sz="1900" b="1">
                <a:solidFill>
                  <a:schemeClr val="lt1"/>
                </a:solidFill>
                <a:latin typeface="Calibri"/>
                <a:ea typeface="Calibri"/>
                <a:cs typeface="Calibri"/>
                <a:sym typeface="Calibri"/>
              </a:rPr>
              <a:t>אחד המנגנונים הוא מנגנון השליחות! </a:t>
            </a:r>
            <a:endParaRPr sz="1900" b="1">
              <a:solidFill>
                <a:schemeClr val="lt1"/>
              </a:solidFill>
              <a:latin typeface="Calibri"/>
              <a:ea typeface="Calibri"/>
              <a:cs typeface="Calibri"/>
              <a:sym typeface="Calibri"/>
            </a:endParaRPr>
          </a:p>
          <a:p>
            <a:pPr marL="0" marR="0" lvl="0" indent="0" algn="r" rtl="1">
              <a:lnSpc>
                <a:spcPct val="100000"/>
              </a:lnSpc>
              <a:spcBef>
                <a:spcPts val="0"/>
              </a:spcBef>
              <a:spcAft>
                <a:spcPts val="0"/>
              </a:spcAft>
              <a:buNone/>
            </a:pPr>
            <a:r>
              <a:rPr lang="iw-IL" sz="1900" b="1">
                <a:solidFill>
                  <a:schemeClr val="lt1"/>
                </a:solidFill>
                <a:latin typeface="Calibri"/>
                <a:ea typeface="Calibri"/>
                <a:cs typeface="Calibri"/>
                <a:sym typeface="Calibri"/>
              </a:rPr>
              <a:t>שליחת שליחים מ"סוגים" שונים לכל העולם שיעבדו בקהילות השונים ויפגישו את הקהילה עם ישראל. יש לנו אלפי שליחים שיוצאים לעבוד בארגונים יהודיים בכל שנה לתקופות קצרות או ארוכות במגוון קהילות יהודיות בעולם: למשל במחנות קיץ, בתי ספר יהודיים, אוניברסיטאות, תנועות נוער, קהילות, בתי כנסת. </a:t>
            </a:r>
            <a:endParaRPr sz="1900" b="1">
              <a:solidFill>
                <a:schemeClr val="lt1"/>
              </a:solidFill>
              <a:latin typeface="Calibri"/>
              <a:ea typeface="Calibri"/>
              <a:cs typeface="Calibri"/>
              <a:sym typeface="Calibri"/>
            </a:endParaRPr>
          </a:p>
          <a:p>
            <a:pPr marL="0" marR="0" lvl="0" indent="0" algn="r" rtl="1">
              <a:spcBef>
                <a:spcPts val="0"/>
              </a:spcBef>
              <a:spcAft>
                <a:spcPts val="0"/>
              </a:spcAft>
              <a:buNone/>
            </a:pPr>
            <a:r>
              <a:rPr lang="iw-IL" sz="1900" b="1">
                <a:solidFill>
                  <a:schemeClr val="lt1"/>
                </a:solidFill>
                <a:latin typeface="Calibri"/>
                <a:ea typeface="Calibri"/>
                <a:cs typeface="Calibri"/>
                <a:sym typeface="Calibri"/>
              </a:rPr>
              <a:t>עבודת השליחות מתפרסת על תחומים רבים, אבל בראש ובראשונה הוא חיזוק הקשר עם ישראל, ולכן הם מחנכים על ישראל, מלמדים עברית, מנגישים את התרבות והכי חשוב-  על האנשים בישראל- עלינו!</a:t>
            </a:r>
            <a:endParaRPr sz="1900">
              <a:solidFill>
                <a:schemeClr val="lt1"/>
              </a:solidFill>
            </a:endParaRPr>
          </a:p>
          <a:p>
            <a:pPr marL="0" marR="0" lvl="0" indent="0" algn="r" rtl="1">
              <a:spcBef>
                <a:spcPts val="0"/>
              </a:spcBef>
              <a:spcAft>
                <a:spcPts val="0"/>
              </a:spcAft>
              <a:buNone/>
            </a:pPr>
            <a:endParaRPr sz="1900" b="1">
              <a:solidFill>
                <a:schemeClr val="lt1"/>
              </a:solidFill>
              <a:latin typeface="Calibri"/>
              <a:ea typeface="Calibri"/>
              <a:cs typeface="Calibri"/>
              <a:sym typeface="Calibri"/>
            </a:endParaRPr>
          </a:p>
          <a:p>
            <a:pPr marL="0" marR="0" lvl="0" indent="0" algn="r" rtl="1">
              <a:lnSpc>
                <a:spcPct val="100000"/>
              </a:lnSpc>
              <a:spcBef>
                <a:spcPts val="0"/>
              </a:spcBef>
              <a:spcAft>
                <a:spcPts val="0"/>
              </a:spcAft>
              <a:buNone/>
            </a:pPr>
            <a:r>
              <a:rPr lang="iw-IL" sz="1900" b="1">
                <a:solidFill>
                  <a:schemeClr val="lt1"/>
                </a:solidFill>
                <a:latin typeface="Calibri"/>
                <a:ea typeface="Calibri"/>
                <a:cs typeface="Calibri"/>
                <a:sym typeface="Calibri"/>
              </a:rPr>
              <a:t>מנגנון נוסף הוא רשת 'שותפויות ביחד' המחברת קהילות בארץ וקהילות בעולם.</a:t>
            </a:r>
            <a:endParaRPr sz="1900" b="1">
              <a:solidFill>
                <a:schemeClr val="lt1"/>
              </a:solidFill>
              <a:latin typeface="Calibri"/>
              <a:ea typeface="Calibri"/>
              <a:cs typeface="Calibri"/>
              <a:sym typeface="Calibri"/>
            </a:endParaRPr>
          </a:p>
          <a:p>
            <a:pPr marL="0" marR="0" lvl="0" indent="0" algn="r" rtl="1">
              <a:lnSpc>
                <a:spcPct val="100000"/>
              </a:lnSpc>
              <a:spcBef>
                <a:spcPts val="0"/>
              </a:spcBef>
              <a:spcAft>
                <a:spcPts val="0"/>
              </a:spcAft>
              <a:buNone/>
            </a:pPr>
            <a:r>
              <a:rPr lang="iw-IL" sz="1900" b="1">
                <a:solidFill>
                  <a:schemeClr val="lt1"/>
                </a:solidFill>
                <a:latin typeface="Calibri"/>
                <a:ea typeface="Calibri"/>
                <a:cs typeface="Calibri"/>
                <a:sym typeface="Calibri"/>
              </a:rPr>
              <a:t>הרשת פועלת לקידום, העצמה ופיתוח של קשרים עמוקים בין קהילות יהודיות בישראל ובעולם. הרשת העולמית של שותפות ביחד, מחזקת קהילות יהודיות בישראל ומחוצה לה על ידי יצירת מעורבות מחודשת, מתמשכת ומשמעותית בין חברי הקהילות בארץ ובחו"ל. כיום יש מעל 165 קהילות החברות ברשת השותפויות!</a:t>
            </a:r>
            <a:endParaRPr sz="1900" b="1">
              <a:solidFill>
                <a:schemeClr val="lt1"/>
              </a:solidFill>
              <a:latin typeface="Calibri"/>
              <a:ea typeface="Calibri"/>
              <a:cs typeface="Calibri"/>
              <a:sym typeface="Calibri"/>
            </a:endParaRPr>
          </a:p>
          <a:p>
            <a:pPr marL="0" marR="0" lvl="0" indent="0" algn="r" rtl="1">
              <a:lnSpc>
                <a:spcPct val="100000"/>
              </a:lnSpc>
              <a:spcBef>
                <a:spcPts val="0"/>
              </a:spcBef>
              <a:spcAft>
                <a:spcPts val="0"/>
              </a:spcAft>
              <a:buNone/>
            </a:pPr>
            <a:endParaRPr sz="1900" b="1">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F59F499D-365D-A0F3-A50B-6B86B22F5F17}"/>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372B14CF-6AF0-0326-279D-EA2DB6B9B7AE}"/>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486C0C6D-6229-E200-516E-44A41C06D116}"/>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g217bc5c500d_0_114"/>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57" name="Google Shape;257;g217bc5c500d_0_114"/>
          <p:cNvSpPr txBox="1"/>
          <p:nvPr/>
        </p:nvSpPr>
        <p:spPr>
          <a:xfrm>
            <a:off x="3497724" y="1047821"/>
            <a:ext cx="5016300" cy="827100"/>
          </a:xfrm>
          <a:prstGeom prst="rect">
            <a:avLst/>
          </a:prstGeom>
          <a:noFill/>
          <a:ln>
            <a:noFill/>
          </a:ln>
        </p:spPr>
        <p:txBody>
          <a:bodyPr spcFirstLastPara="1" wrap="square" lIns="91425" tIns="45700" rIns="91425" bIns="45700" anchor="t" anchorCtr="0">
            <a:noAutofit/>
          </a:bodyPr>
          <a:lstStyle/>
          <a:p>
            <a:pPr marL="0" marR="0" lvl="0" indent="0" algn="ctr" rtl="1">
              <a:lnSpc>
                <a:spcPct val="90000"/>
              </a:lnSpc>
              <a:spcBef>
                <a:spcPts val="0"/>
              </a:spcBef>
              <a:spcAft>
                <a:spcPts val="0"/>
              </a:spcAft>
              <a:buClr>
                <a:srgbClr val="E68F55"/>
              </a:buClr>
              <a:buSzPts val="5400"/>
              <a:buFont typeface="Arial"/>
              <a:buNone/>
            </a:pPr>
            <a:r>
              <a:rPr lang="iw-IL" sz="5400" b="1">
                <a:solidFill>
                  <a:srgbClr val="D6A650"/>
                </a:solidFill>
                <a:latin typeface="Calibri"/>
                <a:ea typeface="Calibri"/>
                <a:cs typeface="Calibri"/>
                <a:sym typeface="Calibri"/>
              </a:rPr>
              <a:t>רגע לפני שנסכם..</a:t>
            </a:r>
            <a:endParaRPr sz="4800" b="1">
              <a:solidFill>
                <a:srgbClr val="D6A650"/>
              </a:solidFill>
              <a:latin typeface="Calibri"/>
              <a:ea typeface="Calibri"/>
              <a:cs typeface="Calibri"/>
              <a:sym typeface="Calibri"/>
            </a:endParaRPr>
          </a:p>
        </p:txBody>
      </p:sp>
      <p:sp>
        <p:nvSpPr>
          <p:cNvPr id="258" name="Google Shape;258;g217bc5c500d_0_114"/>
          <p:cNvSpPr txBox="1"/>
          <p:nvPr/>
        </p:nvSpPr>
        <p:spPr>
          <a:xfrm>
            <a:off x="1562099" y="2968109"/>
            <a:ext cx="9172500" cy="1754700"/>
          </a:xfrm>
          <a:prstGeom prst="rect">
            <a:avLst/>
          </a:prstGeom>
          <a:noFill/>
          <a:ln>
            <a:noFill/>
          </a:ln>
        </p:spPr>
        <p:txBody>
          <a:bodyPr spcFirstLastPara="1" wrap="square" lIns="91425" tIns="45700" rIns="91425" bIns="45700" anchor="t" anchorCtr="0">
            <a:spAutoFit/>
          </a:bodyPr>
          <a:lstStyle/>
          <a:p>
            <a:pPr marL="0" marR="0" lvl="0" indent="0" algn="ctr" rtl="1">
              <a:spcBef>
                <a:spcPts val="0"/>
              </a:spcBef>
              <a:spcAft>
                <a:spcPts val="0"/>
              </a:spcAft>
              <a:buNone/>
            </a:pPr>
            <a:r>
              <a:rPr lang="iw-IL" sz="5400" u="sng">
                <a:solidFill>
                  <a:schemeClr val="lt1"/>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Shevet Achim Ve Achayot Taglit- Birthright Israel - YouTube</a:t>
            </a:r>
            <a:endParaRPr sz="5400">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69EDB673-3801-0DA3-7CA6-ADE4A94E3CDA}"/>
              </a:ext>
            </a:extLst>
          </p:cNvPr>
          <p:cNvPicPr>
            <a:picLocks noChangeAspect="1"/>
          </p:cNvPicPr>
          <p:nvPr/>
        </p:nvPicPr>
        <p:blipFill rotWithShape="1">
          <a:blip r:embed="rId5"/>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F20024EA-671B-FBEC-BB72-704C0FC4CD3B}"/>
              </a:ext>
            </a:extLst>
          </p:cNvPr>
          <p:cNvPicPr>
            <a:picLocks noChangeAspect="1"/>
          </p:cNvPicPr>
          <p:nvPr/>
        </p:nvPicPr>
        <p:blipFill>
          <a:blip r:embed="rId6"/>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AE036A63-5F15-79F2-E2A2-0485012BB49B}"/>
              </a:ext>
            </a:extLst>
          </p:cNvPr>
          <p:cNvPicPr>
            <a:picLocks noChangeAspect="1"/>
          </p:cNvPicPr>
          <p:nvPr/>
        </p:nvPicPr>
        <p:blipFill rotWithShape="1">
          <a:blip r:embed="rId7"/>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g217bc5c500d_0_121"/>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64" name="Google Shape;264;g217bc5c500d_0_121"/>
          <p:cNvSpPr txBox="1"/>
          <p:nvPr/>
        </p:nvSpPr>
        <p:spPr>
          <a:xfrm>
            <a:off x="652851" y="1235952"/>
            <a:ext cx="9096300" cy="831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4800" b="1">
                <a:solidFill>
                  <a:srgbClr val="D6A650"/>
                </a:solidFill>
                <a:latin typeface="Calibri"/>
                <a:ea typeface="Calibri"/>
                <a:cs typeface="Calibri"/>
                <a:sym typeface="Calibri"/>
              </a:rPr>
              <a:t>שאלות למחשבה..</a:t>
            </a:r>
            <a:endParaRPr sz="3600" b="1">
              <a:solidFill>
                <a:srgbClr val="D6A650"/>
              </a:solidFill>
              <a:latin typeface="Calibri"/>
              <a:ea typeface="Calibri"/>
              <a:cs typeface="Calibri"/>
              <a:sym typeface="Calibri"/>
            </a:endParaRPr>
          </a:p>
        </p:txBody>
      </p:sp>
      <p:sp>
        <p:nvSpPr>
          <p:cNvPr id="265" name="Google Shape;265;g217bc5c500d_0_121"/>
          <p:cNvSpPr txBox="1"/>
          <p:nvPr/>
        </p:nvSpPr>
        <p:spPr>
          <a:xfrm>
            <a:off x="652850" y="2678850"/>
            <a:ext cx="8404800" cy="2232000"/>
          </a:xfrm>
          <a:prstGeom prst="rect">
            <a:avLst/>
          </a:prstGeom>
          <a:noFill/>
          <a:ln>
            <a:noFill/>
          </a:ln>
        </p:spPr>
        <p:txBody>
          <a:bodyPr spcFirstLastPara="1" wrap="square" lIns="91425" tIns="45700" rIns="91425" bIns="45700" anchor="t" anchorCtr="0">
            <a:spAutoFit/>
          </a:bodyPr>
          <a:lstStyle/>
          <a:p>
            <a:pPr marL="0" marR="0" lvl="0" indent="0" algn="r" rtl="1">
              <a:spcBef>
                <a:spcPts val="0"/>
              </a:spcBef>
              <a:spcAft>
                <a:spcPts val="0"/>
              </a:spcAft>
              <a:buNone/>
            </a:pPr>
            <a:r>
              <a:rPr lang="iw-IL" sz="3200" b="1">
                <a:solidFill>
                  <a:schemeClr val="lt1"/>
                </a:solidFill>
                <a:latin typeface="Calibri"/>
                <a:ea typeface="Calibri"/>
                <a:cs typeface="Calibri"/>
                <a:sym typeface="Calibri"/>
              </a:rPr>
              <a:t>על איזה שיר הסרטון מבוסס?</a:t>
            </a:r>
            <a:endParaRPr>
              <a:solidFill>
                <a:schemeClr val="lt1"/>
              </a:solidFill>
            </a:endParaRPr>
          </a:p>
          <a:p>
            <a:pPr marL="0" marR="0" lvl="0" indent="0" algn="r" rtl="1">
              <a:spcBef>
                <a:spcPts val="0"/>
              </a:spcBef>
              <a:spcAft>
                <a:spcPts val="0"/>
              </a:spcAft>
              <a:buNone/>
            </a:pPr>
            <a:r>
              <a:rPr lang="iw-IL" sz="3200" b="1">
                <a:solidFill>
                  <a:schemeClr val="lt1"/>
                </a:solidFill>
                <a:latin typeface="Calibri"/>
                <a:ea typeface="Calibri"/>
                <a:cs typeface="Calibri"/>
                <a:sym typeface="Calibri"/>
              </a:rPr>
              <a:t>למה דווקא נבחר השיר הזה? מה הוא מייצג?</a:t>
            </a:r>
            <a:endParaRPr>
              <a:solidFill>
                <a:schemeClr val="lt1"/>
              </a:solidFill>
            </a:endParaRPr>
          </a:p>
          <a:p>
            <a:pPr marL="0" marR="0" lvl="0" indent="0" algn="r" rtl="1">
              <a:spcBef>
                <a:spcPts val="0"/>
              </a:spcBef>
              <a:spcAft>
                <a:spcPts val="0"/>
              </a:spcAft>
              <a:buNone/>
            </a:pPr>
            <a:r>
              <a:rPr lang="iw-IL" sz="3200" b="1">
                <a:solidFill>
                  <a:schemeClr val="lt1"/>
                </a:solidFill>
                <a:latin typeface="Calibri"/>
                <a:ea typeface="Calibri"/>
                <a:cs typeface="Calibri"/>
                <a:sym typeface="Calibri"/>
              </a:rPr>
              <a:t>מי הם המשתתפים בשיר?</a:t>
            </a:r>
            <a:endParaRPr>
              <a:solidFill>
                <a:schemeClr val="lt1"/>
              </a:solidFill>
            </a:endParaRPr>
          </a:p>
          <a:p>
            <a:pPr marL="0" marR="0" lvl="0" indent="0" algn="r" rtl="1">
              <a:spcBef>
                <a:spcPts val="0"/>
              </a:spcBef>
              <a:spcAft>
                <a:spcPts val="0"/>
              </a:spcAft>
              <a:buNone/>
            </a:pPr>
            <a:r>
              <a:rPr lang="iw-IL" sz="3200" b="1">
                <a:solidFill>
                  <a:schemeClr val="lt1"/>
                </a:solidFill>
                <a:latin typeface="Calibri"/>
                <a:ea typeface="Calibri"/>
                <a:cs typeface="Calibri"/>
                <a:sym typeface="Calibri"/>
              </a:rPr>
              <a:t>איזה מקומות זיהיתם בשיר?</a:t>
            </a:r>
            <a:endParaRPr>
              <a:solidFill>
                <a:schemeClr val="lt1"/>
              </a:solidFill>
            </a:endParaRPr>
          </a:p>
          <a:p>
            <a:pPr marL="0" marR="0" lvl="0" indent="0" algn="r" rtl="1">
              <a:spcBef>
                <a:spcPts val="0"/>
              </a:spcBef>
              <a:spcAft>
                <a:spcPts val="0"/>
              </a:spcAft>
              <a:buNone/>
            </a:pPr>
            <a:endParaRPr sz="1100" b="1">
              <a:solidFill>
                <a:schemeClr val="lt1"/>
              </a:solidFill>
              <a:latin typeface="Calibri"/>
              <a:ea typeface="Calibri"/>
              <a:cs typeface="Calibri"/>
              <a:sym typeface="Calibri"/>
            </a:endParaRPr>
          </a:p>
        </p:txBody>
      </p:sp>
      <p:pic>
        <p:nvPicPr>
          <p:cNvPr id="2" name="Picture 1">
            <a:extLst>
              <a:ext uri="{FF2B5EF4-FFF2-40B4-BE49-F238E27FC236}">
                <a16:creationId xmlns:a16="http://schemas.microsoft.com/office/drawing/2014/main" id="{9A451A0E-E506-DE48-F8E5-2D6902440024}"/>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9F7636F6-6B09-4D50-E4F6-CA7C26167BC1}"/>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ACA9DF2E-5D24-CE95-8C08-3B8DD2EEF573}"/>
              </a:ext>
            </a:extLst>
          </p:cNvPr>
          <p:cNvPicPr>
            <a:picLocks noChangeAspect="1"/>
          </p:cNvPicPr>
          <p:nvPr/>
        </p:nvPicPr>
        <p:blipFill rotWithShape="1">
          <a:blip r:embed="rId6"/>
          <a:srcRect l="-21604" t="-186" b="3782"/>
          <a:stretch/>
        </p:blipFill>
        <p:spPr>
          <a:xfrm>
            <a:off x="160639" y="172845"/>
            <a:ext cx="1890584" cy="593274"/>
          </a:xfrm>
          <a:prstGeom prst="rect">
            <a:avLst/>
          </a:prstGeom>
          <a:solidFill>
            <a:srgbClr val="E9E9E9"/>
          </a:solid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64"/>
                                        </p:tgtEl>
                                        <p:attrNameLst>
                                          <p:attrName>style.visibility</p:attrName>
                                        </p:attrNameLst>
                                      </p:cBhvr>
                                      <p:to>
                                        <p:strVal val="visible"/>
                                      </p:to>
                                    </p:set>
                                    <p:anim calcmode="lin" valueType="num">
                                      <p:cBhvr additive="base">
                                        <p:cTn id="7" dur="500"/>
                                        <p:tgtEl>
                                          <p:spTgt spid="264"/>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65"/>
                                        </p:tgtEl>
                                        <p:attrNameLst>
                                          <p:attrName>style.visibility</p:attrName>
                                        </p:attrNameLst>
                                      </p:cBhvr>
                                      <p:to>
                                        <p:strVal val="visible"/>
                                      </p:to>
                                    </p:set>
                                    <p:animEffect transition="in" filter="fade">
                                      <p:cBhvr>
                                        <p:cTn id="12" dur="10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69"/>
        <p:cNvGrpSpPr/>
        <p:nvPr/>
      </p:nvGrpSpPr>
      <p:grpSpPr>
        <a:xfrm>
          <a:off x="0" y="0"/>
          <a:ext cx="0" cy="0"/>
          <a:chOff x="0" y="0"/>
          <a:chExt cx="0" cy="0"/>
        </a:xfrm>
      </p:grpSpPr>
      <p:pic>
        <p:nvPicPr>
          <p:cNvPr id="270" name="Google Shape;270;p8"/>
          <p:cNvPicPr preferRelativeResize="0"/>
          <p:nvPr/>
        </p:nvPicPr>
        <p:blipFill rotWithShape="1">
          <a:blip r:embed="rId3">
            <a:alphaModFix/>
          </a:blip>
          <a:srcRect/>
          <a:stretch/>
        </p:blipFill>
        <p:spPr>
          <a:xfrm>
            <a:off x="0" y="0"/>
            <a:ext cx="12192000" cy="6846091"/>
          </a:xfrm>
          <a:prstGeom prst="rect">
            <a:avLst/>
          </a:prstGeom>
          <a:noFill/>
          <a:ln>
            <a:noFill/>
          </a:ln>
        </p:spPr>
      </p:pic>
      <p:sp>
        <p:nvSpPr>
          <p:cNvPr id="271" name="Google Shape;271;p8"/>
          <p:cNvSpPr txBox="1"/>
          <p:nvPr/>
        </p:nvSpPr>
        <p:spPr>
          <a:xfrm>
            <a:off x="-1323588" y="934815"/>
            <a:ext cx="11092200" cy="708900"/>
          </a:xfrm>
          <a:prstGeom prst="rect">
            <a:avLst/>
          </a:prstGeom>
          <a:noFill/>
          <a:ln>
            <a:noFill/>
          </a:ln>
        </p:spPr>
        <p:txBody>
          <a:bodyPr spcFirstLastPara="1" wrap="square" lIns="91425" tIns="45700" rIns="91425" bIns="45700" anchor="t" anchorCtr="0">
            <a:noAutofit/>
          </a:bodyPr>
          <a:lstStyle/>
          <a:p>
            <a:pPr marL="0" marR="0" lvl="0" indent="0" algn="r" rtl="1">
              <a:lnSpc>
                <a:spcPct val="90000"/>
              </a:lnSpc>
              <a:spcBef>
                <a:spcPts val="0"/>
              </a:spcBef>
              <a:spcAft>
                <a:spcPts val="0"/>
              </a:spcAft>
              <a:buClr>
                <a:srgbClr val="E68F55"/>
              </a:buClr>
              <a:buSzPts val="4800"/>
              <a:buFont typeface="Arial"/>
              <a:buNone/>
            </a:pPr>
            <a:r>
              <a:rPr lang="iw-IL" sz="4800" b="1" i="0" u="none" strike="noStrike" cap="none">
                <a:solidFill>
                  <a:srgbClr val="D6A650"/>
                </a:solidFill>
                <a:latin typeface="Calibri"/>
                <a:ea typeface="Calibri"/>
                <a:cs typeface="Calibri"/>
                <a:sym typeface="Calibri"/>
              </a:rPr>
              <a:t>תמונות או סרטונים נוספים</a:t>
            </a:r>
            <a:endParaRPr sz="4800" b="1" i="0" u="none" strike="noStrike" cap="none">
              <a:solidFill>
                <a:srgbClr val="D6A650"/>
              </a:solidFill>
              <a:latin typeface="Calibri"/>
              <a:ea typeface="Calibri"/>
              <a:cs typeface="Calibri"/>
              <a:sym typeface="Calibri"/>
            </a:endParaRPr>
          </a:p>
        </p:txBody>
      </p:sp>
      <p:pic>
        <p:nvPicPr>
          <p:cNvPr id="272" name="Google Shape;272;p8" descr="Image outline"/>
          <p:cNvPicPr preferRelativeResize="0"/>
          <p:nvPr/>
        </p:nvPicPr>
        <p:blipFill rotWithShape="1">
          <a:blip r:embed="rId4">
            <a:alphaModFix/>
          </a:blip>
          <a:srcRect/>
          <a:stretch/>
        </p:blipFill>
        <p:spPr>
          <a:xfrm>
            <a:off x="8028767" y="2238985"/>
            <a:ext cx="3797085" cy="3797085"/>
          </a:xfrm>
          <a:prstGeom prst="rect">
            <a:avLst/>
          </a:prstGeom>
          <a:noFill/>
          <a:ln>
            <a:noFill/>
          </a:ln>
          <a:effectLst>
            <a:outerShdw blurRad="57150" dist="19050" dir="5400000" algn="bl" rotWithShape="0">
              <a:srgbClr val="FFFFFF">
                <a:alpha val="49803"/>
              </a:srgbClr>
            </a:outerShdw>
          </a:effectLst>
        </p:spPr>
      </p:pic>
      <p:pic>
        <p:nvPicPr>
          <p:cNvPr id="273" name="Google Shape;273;p8" descr="Image outline"/>
          <p:cNvPicPr preferRelativeResize="0"/>
          <p:nvPr/>
        </p:nvPicPr>
        <p:blipFill rotWithShape="1">
          <a:blip r:embed="rId4">
            <a:alphaModFix/>
          </a:blip>
          <a:srcRect/>
          <a:stretch/>
        </p:blipFill>
        <p:spPr>
          <a:xfrm>
            <a:off x="4249119" y="2238986"/>
            <a:ext cx="3797085" cy="3797085"/>
          </a:xfrm>
          <a:prstGeom prst="rect">
            <a:avLst/>
          </a:prstGeom>
          <a:noFill/>
          <a:ln>
            <a:noFill/>
          </a:ln>
          <a:effectLst>
            <a:outerShdw blurRad="57150" dist="19050" dir="5400000" algn="bl" rotWithShape="0">
              <a:srgbClr val="FFFFFF">
                <a:alpha val="49803"/>
              </a:srgbClr>
            </a:outerShdw>
          </a:effectLst>
        </p:spPr>
      </p:pic>
      <p:pic>
        <p:nvPicPr>
          <p:cNvPr id="274" name="Google Shape;274;p8" descr="Image outline"/>
          <p:cNvPicPr preferRelativeResize="0"/>
          <p:nvPr/>
        </p:nvPicPr>
        <p:blipFill rotWithShape="1">
          <a:blip r:embed="rId4">
            <a:alphaModFix/>
          </a:blip>
          <a:srcRect/>
          <a:stretch/>
        </p:blipFill>
        <p:spPr>
          <a:xfrm>
            <a:off x="366148" y="2238986"/>
            <a:ext cx="3797085" cy="3797085"/>
          </a:xfrm>
          <a:prstGeom prst="rect">
            <a:avLst/>
          </a:prstGeom>
          <a:noFill/>
          <a:ln>
            <a:noFill/>
          </a:ln>
          <a:effectLst>
            <a:outerShdw blurRad="57150" dist="19050" dir="5400000" algn="bl" rotWithShape="0">
              <a:srgbClr val="FFFFFF">
                <a:alpha val="49803"/>
              </a:srgbClr>
            </a:outerShdw>
          </a:effectLst>
        </p:spPr>
      </p:pic>
      <p:pic>
        <p:nvPicPr>
          <p:cNvPr id="2" name="Picture 1">
            <a:extLst>
              <a:ext uri="{FF2B5EF4-FFF2-40B4-BE49-F238E27FC236}">
                <a16:creationId xmlns:a16="http://schemas.microsoft.com/office/drawing/2014/main" id="{8E191EEC-D2F1-3BEB-A0BD-DA0BBC163F73}"/>
              </a:ext>
            </a:extLst>
          </p:cNvPr>
          <p:cNvPicPr>
            <a:picLocks noChangeAspect="1"/>
          </p:cNvPicPr>
          <p:nvPr/>
        </p:nvPicPr>
        <p:blipFill rotWithShape="1">
          <a:blip r:embed="rId5"/>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EB47C6AD-7EF4-51A6-C110-B7022670EE20}"/>
              </a:ext>
            </a:extLst>
          </p:cNvPr>
          <p:cNvPicPr>
            <a:picLocks noChangeAspect="1"/>
          </p:cNvPicPr>
          <p:nvPr/>
        </p:nvPicPr>
        <p:blipFill>
          <a:blip r:embed="rId6"/>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0891C59E-0834-7448-EECA-7E3FE5E3B37E}"/>
              </a:ext>
            </a:extLst>
          </p:cNvPr>
          <p:cNvPicPr>
            <a:picLocks noChangeAspect="1"/>
          </p:cNvPicPr>
          <p:nvPr/>
        </p:nvPicPr>
        <p:blipFill rotWithShape="1">
          <a:blip r:embed="rId7"/>
          <a:srcRect l="-21604" t="-186" b="3782"/>
          <a:stretch/>
        </p:blipFill>
        <p:spPr>
          <a:xfrm>
            <a:off x="160639" y="172845"/>
            <a:ext cx="1890584" cy="593274"/>
          </a:xfrm>
          <a:prstGeom prst="rect">
            <a:avLst/>
          </a:prstGeom>
          <a:solidFill>
            <a:srgbClr val="E9E9E9"/>
          </a:solid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pic>
        <p:nvPicPr>
          <p:cNvPr id="279" name="Google Shape;279;p9"/>
          <p:cNvPicPr preferRelativeResize="0"/>
          <p:nvPr/>
        </p:nvPicPr>
        <p:blipFill rotWithShape="1">
          <a:blip r:embed="rId3">
            <a:alphaModFix/>
          </a:blip>
          <a:srcRect t="19" b="19"/>
          <a:stretch/>
        </p:blipFill>
        <p:spPr>
          <a:xfrm>
            <a:off x="-13137" y="0"/>
            <a:ext cx="12218276" cy="6857999"/>
          </a:xfrm>
          <a:prstGeom prst="rect">
            <a:avLst/>
          </a:prstGeom>
          <a:noFill/>
          <a:ln>
            <a:noFill/>
          </a:ln>
        </p:spPr>
      </p:pic>
      <p:sp>
        <p:nvSpPr>
          <p:cNvPr id="280" name="Google Shape;280;p9"/>
          <p:cNvSpPr txBox="1"/>
          <p:nvPr/>
        </p:nvSpPr>
        <p:spPr>
          <a:xfrm>
            <a:off x="3027162" y="3344500"/>
            <a:ext cx="6137700" cy="827100"/>
          </a:xfrm>
          <a:prstGeom prst="rect">
            <a:avLst/>
          </a:prstGeom>
          <a:noFill/>
          <a:ln>
            <a:noFill/>
          </a:ln>
        </p:spPr>
        <p:txBody>
          <a:bodyPr spcFirstLastPara="1" wrap="square" lIns="91425" tIns="45700" rIns="91425" bIns="45700" anchor="t" anchorCtr="0">
            <a:noAutofit/>
          </a:bodyPr>
          <a:lstStyle/>
          <a:p>
            <a:pPr marL="0" marR="0" lvl="0" indent="0" algn="ctr" rtl="1">
              <a:lnSpc>
                <a:spcPct val="90000"/>
              </a:lnSpc>
              <a:spcBef>
                <a:spcPts val="0"/>
              </a:spcBef>
              <a:spcAft>
                <a:spcPts val="0"/>
              </a:spcAft>
              <a:buClr>
                <a:srgbClr val="E68F55"/>
              </a:buClr>
              <a:buSzPts val="4800"/>
              <a:buFont typeface="Arial"/>
              <a:buNone/>
            </a:pPr>
            <a:r>
              <a:rPr lang="iw-IL" sz="4700" b="0" i="0" u="none" strike="noStrike" cap="none">
                <a:solidFill>
                  <a:srgbClr val="FFFFFF"/>
                </a:solidFill>
                <a:latin typeface="Heebo ExtraBold"/>
                <a:ea typeface="Heebo ExtraBold"/>
                <a:cs typeface="Heebo ExtraBold"/>
                <a:sym typeface="Heebo ExtraBold"/>
              </a:rPr>
              <a:t>תודה על ההקשבה</a:t>
            </a:r>
            <a:endParaRPr sz="4700" b="0" i="0" u="none" strike="noStrike" cap="none">
              <a:solidFill>
                <a:srgbClr val="FFFFFF"/>
              </a:solidFill>
              <a:latin typeface="Heebo ExtraBold"/>
              <a:ea typeface="Heebo ExtraBold"/>
              <a:cs typeface="Heebo ExtraBold"/>
              <a:sym typeface="Heebo ExtraBold"/>
            </a:endParaRPr>
          </a:p>
        </p:txBody>
      </p:sp>
      <p:pic>
        <p:nvPicPr>
          <p:cNvPr id="2" name="Picture 1">
            <a:extLst>
              <a:ext uri="{FF2B5EF4-FFF2-40B4-BE49-F238E27FC236}">
                <a16:creationId xmlns:a16="http://schemas.microsoft.com/office/drawing/2014/main" id="{10F93941-0EB3-FF19-418A-CAAE4E087872}"/>
              </a:ext>
            </a:extLst>
          </p:cNvPr>
          <p:cNvPicPr>
            <a:picLocks noChangeAspect="1"/>
          </p:cNvPicPr>
          <p:nvPr/>
        </p:nvPicPr>
        <p:blipFill rotWithShape="1">
          <a:blip r:embed="rId4"/>
          <a:srcRect l="-56430" t="39242" r="14521" b="41462"/>
          <a:stretch/>
        </p:blipFill>
        <p:spPr>
          <a:xfrm>
            <a:off x="5832389" y="6170602"/>
            <a:ext cx="5401759" cy="489690"/>
          </a:xfrm>
          <a:prstGeom prst="rect">
            <a:avLst/>
          </a:prstGeom>
          <a:solidFill>
            <a:schemeClr val="bg1"/>
          </a:solidFill>
        </p:spPr>
      </p:pic>
      <p:pic>
        <p:nvPicPr>
          <p:cNvPr id="3" name="Picture 2">
            <a:extLst>
              <a:ext uri="{FF2B5EF4-FFF2-40B4-BE49-F238E27FC236}">
                <a16:creationId xmlns:a16="http://schemas.microsoft.com/office/drawing/2014/main" id="{4D60F0D8-5ADF-1DEA-13A5-E8437269FE83}"/>
              </a:ext>
            </a:extLst>
          </p:cNvPr>
          <p:cNvPicPr>
            <a:picLocks noChangeAspect="1"/>
          </p:cNvPicPr>
          <p:nvPr/>
        </p:nvPicPr>
        <p:blipFill>
          <a:blip r:embed="rId5"/>
          <a:stretch>
            <a:fillRect/>
          </a:stretch>
        </p:blipFill>
        <p:spPr>
          <a:xfrm>
            <a:off x="5707525" y="6067444"/>
            <a:ext cx="3141609" cy="718082"/>
          </a:xfrm>
          <a:prstGeom prst="rect">
            <a:avLst/>
          </a:prstGeom>
        </p:spPr>
      </p:pic>
      <p:pic>
        <p:nvPicPr>
          <p:cNvPr id="4" name="Picture 3">
            <a:extLst>
              <a:ext uri="{FF2B5EF4-FFF2-40B4-BE49-F238E27FC236}">
                <a16:creationId xmlns:a16="http://schemas.microsoft.com/office/drawing/2014/main" id="{D4331302-1835-4119-AD5C-69AAB33FBB37}"/>
              </a:ext>
            </a:extLst>
          </p:cNvPr>
          <p:cNvPicPr>
            <a:picLocks noChangeAspect="1"/>
          </p:cNvPicPr>
          <p:nvPr/>
        </p:nvPicPr>
        <p:blipFill rotWithShape="1">
          <a:blip r:embed="rId6"/>
          <a:srcRect l="-21604" t="3220" b="3781"/>
          <a:stretch/>
        </p:blipFill>
        <p:spPr>
          <a:xfrm>
            <a:off x="3723895" y="4796588"/>
            <a:ext cx="2372105" cy="718082"/>
          </a:xfrm>
          <a:prstGeom prst="rect">
            <a:avLst/>
          </a:prstGeom>
          <a:solidFill>
            <a:srgbClr val="485683"/>
          </a:solidFill>
        </p:spPr>
      </p:pic>
    </p:spTree>
  </p:cSld>
  <p:clrMapOvr>
    <a:masterClrMapping/>
  </p:clrMapOvr>
</p:sld>
</file>

<file path=ppt/theme/theme1.xml><?xml version="1.0" encoding="utf-8"?>
<a:theme xmlns:a="http://schemas.openxmlformats.org/drawingml/2006/main" name="ערכת נושא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653</Words>
  <Application>Microsoft Macintosh PowerPoint</Application>
  <PresentationFormat>Widescreen</PresentationFormat>
  <Paragraphs>81</Paragraphs>
  <Slides>30</Slides>
  <Notes>30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30</vt:i4>
      </vt:variant>
    </vt:vector>
  </HeadingPairs>
  <TitlesOfParts>
    <vt:vector size="36" baseType="lpstr">
      <vt:lpstr>Arial</vt:lpstr>
      <vt:lpstr>Heebo</vt:lpstr>
      <vt:lpstr>Heebo ExtraBold</vt:lpstr>
      <vt:lpstr>Calibri</vt:lpstr>
      <vt:lpstr>ערכת נושא Office</vt:lpstr>
      <vt:lpstr>Acrobat.Document.DC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michal ikan  maas</dc:creator>
  <cp:lastModifiedBy>Microsoft Office User</cp:lastModifiedBy>
  <cp:revision>1</cp:revision>
  <dcterms:created xsi:type="dcterms:W3CDTF">2022-03-21T09:44:14Z</dcterms:created>
  <dcterms:modified xsi:type="dcterms:W3CDTF">2024-03-12T11:32:36Z</dcterms:modified>
</cp:coreProperties>
</file>